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7" r:id="rId2"/>
    <p:sldId id="269" r:id="rId3"/>
    <p:sldId id="259" r:id="rId4"/>
    <p:sldId id="261" r:id="rId5"/>
    <p:sldId id="262" r:id="rId6"/>
    <p:sldId id="264" r:id="rId7"/>
    <p:sldId id="265" r:id="rId8"/>
    <p:sldId id="266" r:id="rId9"/>
    <p:sldId id="267" r:id="rId10"/>
    <p:sldId id="268" r:id="rId11"/>
    <p:sldId id="270" r:id="rId12"/>
    <p:sldId id="271" r:id="rId13"/>
    <p:sldId id="272" r:id="rId14"/>
    <p:sldId id="273" r:id="rId15"/>
    <p:sldId id="274" r:id="rId16"/>
    <p:sldId id="275" r:id="rId17"/>
    <p:sldId id="276" r:id="rId18"/>
    <p:sldId id="277" r:id="rId19"/>
    <p:sldId id="278" r:id="rId20"/>
  </p:sldIdLst>
  <p:sldSz cx="12192000" cy="6858000"/>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0943BF-A0DD-4719-99C9-B327C22E134C}" v="68" dt="2025-12-03T12:41:29.5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97" d="100"/>
          <a:sy n="97" d="100"/>
        </p:scale>
        <p:origin x="216" y="3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oam solow" userId="f3ad773ffc247e2b" providerId="LiveId" clId="{7F01D878-B537-485C-935C-693D5120228B}"/>
    <pc:docChg chg="undo redo custSel addSld modSld">
      <pc:chgData name="noam solow" userId="f3ad773ffc247e2b" providerId="LiveId" clId="{7F01D878-B537-485C-935C-693D5120228B}" dt="2025-12-03T12:46:27.078" v="666" actId="22"/>
      <pc:docMkLst>
        <pc:docMk/>
      </pc:docMkLst>
      <pc:sldChg chg="modSp mod">
        <pc:chgData name="noam solow" userId="f3ad773ffc247e2b" providerId="LiveId" clId="{7F01D878-B537-485C-935C-693D5120228B}" dt="2025-12-02T09:10:08.621" v="4" actId="12"/>
        <pc:sldMkLst>
          <pc:docMk/>
          <pc:sldMk cId="2374006844" sldId="257"/>
        </pc:sldMkLst>
        <pc:spChg chg="mod">
          <ac:chgData name="noam solow" userId="f3ad773ffc247e2b" providerId="LiveId" clId="{7F01D878-B537-485C-935C-693D5120228B}" dt="2025-12-02T09:10:08.621" v="4" actId="12"/>
          <ac:spMkLst>
            <pc:docMk/>
            <pc:sldMk cId="2374006844" sldId="257"/>
            <ac:spMk id="6" creationId="{60852127-E613-E7CD-548F-C29E0C2A019C}"/>
          </ac:spMkLst>
        </pc:spChg>
      </pc:sldChg>
      <pc:sldChg chg="modSp mod">
        <pc:chgData name="noam solow" userId="f3ad773ffc247e2b" providerId="LiveId" clId="{7F01D878-B537-485C-935C-693D5120228B}" dt="2025-12-02T09:12:39.736" v="54" actId="121"/>
        <pc:sldMkLst>
          <pc:docMk/>
          <pc:sldMk cId="2325718092" sldId="259"/>
        </pc:sldMkLst>
        <pc:spChg chg="mod">
          <ac:chgData name="noam solow" userId="f3ad773ffc247e2b" providerId="LiveId" clId="{7F01D878-B537-485C-935C-693D5120228B}" dt="2025-12-02T09:12:39.736" v="54" actId="121"/>
          <ac:spMkLst>
            <pc:docMk/>
            <pc:sldMk cId="2325718092" sldId="259"/>
            <ac:spMk id="2" creationId="{5D5FAAD8-A737-22F8-BC2F-05C92131E5B9}"/>
          </ac:spMkLst>
        </pc:spChg>
        <pc:spChg chg="mod">
          <ac:chgData name="noam solow" userId="f3ad773ffc247e2b" providerId="LiveId" clId="{7F01D878-B537-485C-935C-693D5120228B}" dt="2025-12-02T09:10:28.470" v="14" actId="20577"/>
          <ac:spMkLst>
            <pc:docMk/>
            <pc:sldMk cId="2325718092" sldId="259"/>
            <ac:spMk id="7" creationId="{696ECF1E-8728-90EA-6077-B8CC5A00DC4F}"/>
          </ac:spMkLst>
        </pc:spChg>
      </pc:sldChg>
      <pc:sldChg chg="modSp mod">
        <pc:chgData name="noam solow" userId="f3ad773ffc247e2b" providerId="LiveId" clId="{7F01D878-B537-485C-935C-693D5120228B}" dt="2025-12-02T09:11:02.912" v="29" actId="20577"/>
        <pc:sldMkLst>
          <pc:docMk/>
          <pc:sldMk cId="3596243463" sldId="261"/>
        </pc:sldMkLst>
        <pc:spChg chg="mod">
          <ac:chgData name="noam solow" userId="f3ad773ffc247e2b" providerId="LiveId" clId="{7F01D878-B537-485C-935C-693D5120228B}" dt="2025-12-02T09:11:02.912" v="29" actId="20577"/>
          <ac:spMkLst>
            <pc:docMk/>
            <pc:sldMk cId="3596243463" sldId="261"/>
            <ac:spMk id="6" creationId="{31F359A4-2435-CE36-CE03-3BB0DC25B08E}"/>
          </ac:spMkLst>
        </pc:spChg>
      </pc:sldChg>
      <pc:sldChg chg="modSp mod">
        <pc:chgData name="noam solow" userId="f3ad773ffc247e2b" providerId="LiveId" clId="{7F01D878-B537-485C-935C-693D5120228B}" dt="2025-12-02T09:12:03.877" v="45" actId="20577"/>
        <pc:sldMkLst>
          <pc:docMk/>
          <pc:sldMk cId="1691909703" sldId="264"/>
        </pc:sldMkLst>
        <pc:spChg chg="mod">
          <ac:chgData name="noam solow" userId="f3ad773ffc247e2b" providerId="LiveId" clId="{7F01D878-B537-485C-935C-693D5120228B}" dt="2025-12-02T09:12:03.877" v="45" actId="20577"/>
          <ac:spMkLst>
            <pc:docMk/>
            <pc:sldMk cId="1691909703" sldId="264"/>
            <ac:spMk id="3" creationId="{2C40B9D2-6005-41C7-28A8-E888D750BC4F}"/>
          </ac:spMkLst>
        </pc:spChg>
      </pc:sldChg>
      <pc:sldChg chg="modSp mod">
        <pc:chgData name="noam solow" userId="f3ad773ffc247e2b" providerId="LiveId" clId="{7F01D878-B537-485C-935C-693D5120228B}" dt="2025-12-02T09:12:15.384" v="48" actId="20577"/>
        <pc:sldMkLst>
          <pc:docMk/>
          <pc:sldMk cId="2848004688" sldId="265"/>
        </pc:sldMkLst>
        <pc:spChg chg="mod">
          <ac:chgData name="noam solow" userId="f3ad773ffc247e2b" providerId="LiveId" clId="{7F01D878-B537-485C-935C-693D5120228B}" dt="2025-12-02T09:12:15.384" v="48" actId="20577"/>
          <ac:spMkLst>
            <pc:docMk/>
            <pc:sldMk cId="2848004688" sldId="265"/>
            <ac:spMk id="11" creationId="{4A6AD0EA-B648-1447-7437-EBC77166FF5E}"/>
          </ac:spMkLst>
        </pc:spChg>
      </pc:sldChg>
      <pc:sldChg chg="modSp mod">
        <pc:chgData name="noam solow" userId="f3ad773ffc247e2b" providerId="LiveId" clId="{7F01D878-B537-485C-935C-693D5120228B}" dt="2025-12-02T09:14:29.665" v="70" actId="20577"/>
        <pc:sldMkLst>
          <pc:docMk/>
          <pc:sldMk cId="3362814565" sldId="266"/>
        </pc:sldMkLst>
        <pc:spChg chg="mod">
          <ac:chgData name="noam solow" userId="f3ad773ffc247e2b" providerId="LiveId" clId="{7F01D878-B537-485C-935C-693D5120228B}" dt="2025-12-02T09:14:29.665" v="70" actId="20577"/>
          <ac:spMkLst>
            <pc:docMk/>
            <pc:sldMk cId="3362814565" sldId="266"/>
            <ac:spMk id="8" creationId="{B8D8C3DF-B198-4C0B-2CBC-79987E5D4C71}"/>
          </ac:spMkLst>
        </pc:spChg>
      </pc:sldChg>
      <pc:sldChg chg="modSp mod">
        <pc:chgData name="noam solow" userId="f3ad773ffc247e2b" providerId="LiveId" clId="{7F01D878-B537-485C-935C-693D5120228B}" dt="2025-12-02T09:14:22.612" v="69" actId="20577"/>
        <pc:sldMkLst>
          <pc:docMk/>
          <pc:sldMk cId="2914153211" sldId="267"/>
        </pc:sldMkLst>
        <pc:spChg chg="mod">
          <ac:chgData name="noam solow" userId="f3ad773ffc247e2b" providerId="LiveId" clId="{7F01D878-B537-485C-935C-693D5120228B}" dt="2025-12-02T09:14:22.612" v="69" actId="20577"/>
          <ac:spMkLst>
            <pc:docMk/>
            <pc:sldMk cId="2914153211" sldId="267"/>
            <ac:spMk id="4" creationId="{2EDAEC5A-5CDF-70D7-E6CD-C43CFA43742E}"/>
          </ac:spMkLst>
        </pc:spChg>
      </pc:sldChg>
      <pc:sldChg chg="addSp delSp modSp new mod setBg">
        <pc:chgData name="noam solow" userId="f3ad773ffc247e2b" providerId="LiveId" clId="{7F01D878-B537-485C-935C-693D5120228B}" dt="2025-12-03T10:29:59.578" v="120" actId="20577"/>
        <pc:sldMkLst>
          <pc:docMk/>
          <pc:sldMk cId="3005412230" sldId="269"/>
        </pc:sldMkLst>
        <pc:spChg chg="mod">
          <ac:chgData name="noam solow" userId="f3ad773ffc247e2b" providerId="LiveId" clId="{7F01D878-B537-485C-935C-693D5120228B}" dt="2025-12-03T10:29:59.578" v="120" actId="20577"/>
          <ac:spMkLst>
            <pc:docMk/>
            <pc:sldMk cId="3005412230" sldId="269"/>
            <ac:spMk id="2" creationId="{76FC8F83-B9AF-3970-3E16-54C390E63A2A}"/>
          </ac:spMkLst>
        </pc:spChg>
        <pc:spChg chg="add mod">
          <ac:chgData name="noam solow" userId="f3ad773ffc247e2b" providerId="LiveId" clId="{7F01D878-B537-485C-935C-693D5120228B}" dt="2025-12-03T10:28:35.961" v="107" actId="26606"/>
          <ac:spMkLst>
            <pc:docMk/>
            <pc:sldMk cId="3005412230" sldId="269"/>
            <ac:spMk id="3" creationId="{80A0E636-D5B6-D153-B589-46746AD7ECAA}"/>
          </ac:spMkLst>
        </pc:spChg>
        <pc:spChg chg="add del">
          <ac:chgData name="noam solow" userId="f3ad773ffc247e2b" providerId="LiveId" clId="{7F01D878-B537-485C-935C-693D5120228B}" dt="2025-12-03T10:28:32.497" v="104" actId="26606"/>
          <ac:spMkLst>
            <pc:docMk/>
            <pc:sldMk cId="3005412230" sldId="269"/>
            <ac:spMk id="8" creationId="{8C790BE2-4E4F-4AAF-81A2-4A6F4885EBE6}"/>
          </ac:spMkLst>
        </pc:spChg>
        <pc:spChg chg="add del">
          <ac:chgData name="noam solow" userId="f3ad773ffc247e2b" providerId="LiveId" clId="{7F01D878-B537-485C-935C-693D5120228B}" dt="2025-12-03T10:28:32.497" v="104" actId="26606"/>
          <ac:spMkLst>
            <pc:docMk/>
            <pc:sldMk cId="3005412230" sldId="269"/>
            <ac:spMk id="10" creationId="{D28B54C3-B57B-472A-B96E-1FCB67093DC2}"/>
          </ac:spMkLst>
        </pc:spChg>
        <pc:spChg chg="add del">
          <ac:chgData name="noam solow" userId="f3ad773ffc247e2b" providerId="LiveId" clId="{7F01D878-B537-485C-935C-693D5120228B}" dt="2025-12-03T10:28:32.497" v="104" actId="26606"/>
          <ac:spMkLst>
            <pc:docMk/>
            <pc:sldMk cId="3005412230" sldId="269"/>
            <ac:spMk id="12" creationId="{7DB3C429-F8DA-49B9-AF84-21996FCF78B5}"/>
          </ac:spMkLst>
        </pc:spChg>
        <pc:spChg chg="add del">
          <ac:chgData name="noam solow" userId="f3ad773ffc247e2b" providerId="LiveId" clId="{7F01D878-B537-485C-935C-693D5120228B}" dt="2025-12-03T10:28:32.497" v="104" actId="26606"/>
          <ac:spMkLst>
            <pc:docMk/>
            <pc:sldMk cId="3005412230" sldId="269"/>
            <ac:spMk id="14" creationId="{E12088DD-B1AD-40E0-8B86-1D87A2CCD9BE}"/>
          </ac:spMkLst>
        </pc:spChg>
        <pc:spChg chg="add del">
          <ac:chgData name="noam solow" userId="f3ad773ffc247e2b" providerId="LiveId" clId="{7F01D878-B537-485C-935C-693D5120228B}" dt="2025-12-03T10:28:32.497" v="104" actId="26606"/>
          <ac:spMkLst>
            <pc:docMk/>
            <pc:sldMk cId="3005412230" sldId="269"/>
            <ac:spMk id="16" creationId="{C4C9F2B0-1044-46EB-8AEB-C3BFFDE6C2CC}"/>
          </ac:spMkLst>
        </pc:spChg>
        <pc:spChg chg="add del">
          <ac:chgData name="noam solow" userId="f3ad773ffc247e2b" providerId="LiveId" clId="{7F01D878-B537-485C-935C-693D5120228B}" dt="2025-12-03T10:28:32.497" v="104" actId="26606"/>
          <ac:spMkLst>
            <pc:docMk/>
            <pc:sldMk cId="3005412230" sldId="269"/>
            <ac:spMk id="18" creationId="{0C395952-4E26-45A2-8756-2ADFD6E53C6E}"/>
          </ac:spMkLst>
        </pc:spChg>
        <pc:spChg chg="add del">
          <ac:chgData name="noam solow" userId="f3ad773ffc247e2b" providerId="LiveId" clId="{7F01D878-B537-485C-935C-693D5120228B}" dt="2025-12-03T10:28:32.497" v="104" actId="26606"/>
          <ac:spMkLst>
            <pc:docMk/>
            <pc:sldMk cId="3005412230" sldId="269"/>
            <ac:spMk id="20" creationId="{4734BADF-9461-4621-B112-2D7BABEA7DD0}"/>
          </ac:spMkLst>
        </pc:spChg>
        <pc:spChg chg="add del">
          <ac:chgData name="noam solow" userId="f3ad773ffc247e2b" providerId="LiveId" clId="{7F01D878-B537-485C-935C-693D5120228B}" dt="2025-12-03T10:28:35.945" v="106" actId="26606"/>
          <ac:spMkLst>
            <pc:docMk/>
            <pc:sldMk cId="3005412230" sldId="269"/>
            <ac:spMk id="22" creationId="{A3363022-C969-41E9-8EB2-E4C94908C1FA}"/>
          </ac:spMkLst>
        </pc:spChg>
        <pc:spChg chg="add del">
          <ac:chgData name="noam solow" userId="f3ad773ffc247e2b" providerId="LiveId" clId="{7F01D878-B537-485C-935C-693D5120228B}" dt="2025-12-03T10:28:35.945" v="106" actId="26606"/>
          <ac:spMkLst>
            <pc:docMk/>
            <pc:sldMk cId="3005412230" sldId="269"/>
            <ac:spMk id="23" creationId="{8D1AD6B3-BE88-4CEB-BA17-790657CC4729}"/>
          </ac:spMkLst>
        </pc:spChg>
        <pc:spChg chg="add">
          <ac:chgData name="noam solow" userId="f3ad773ffc247e2b" providerId="LiveId" clId="{7F01D878-B537-485C-935C-693D5120228B}" dt="2025-12-03T10:28:35.961" v="107" actId="26606"/>
          <ac:spMkLst>
            <pc:docMk/>
            <pc:sldMk cId="3005412230" sldId="269"/>
            <ac:spMk id="27" creationId="{46F1F2C8-798B-4CCE-A851-94AFAF350BED}"/>
          </ac:spMkLst>
        </pc:spChg>
        <pc:spChg chg="add">
          <ac:chgData name="noam solow" userId="f3ad773ffc247e2b" providerId="LiveId" clId="{7F01D878-B537-485C-935C-693D5120228B}" dt="2025-12-03T10:28:35.961" v="107" actId="26606"/>
          <ac:spMkLst>
            <pc:docMk/>
            <pc:sldMk cId="3005412230" sldId="269"/>
            <ac:spMk id="28" creationId="{755E9CD0-04B0-4A3C-B291-AD913379C713}"/>
          </ac:spMkLst>
        </pc:spChg>
        <pc:spChg chg="add">
          <ac:chgData name="noam solow" userId="f3ad773ffc247e2b" providerId="LiveId" clId="{7F01D878-B537-485C-935C-693D5120228B}" dt="2025-12-03T10:28:35.961" v="107" actId="26606"/>
          <ac:spMkLst>
            <pc:docMk/>
            <pc:sldMk cId="3005412230" sldId="269"/>
            <ac:spMk id="29" creationId="{1DD8BF3B-6066-418C-8D1A-75C5E396FC04}"/>
          </ac:spMkLst>
        </pc:spChg>
        <pc:spChg chg="add">
          <ac:chgData name="noam solow" userId="f3ad773ffc247e2b" providerId="LiveId" clId="{7F01D878-B537-485C-935C-693D5120228B}" dt="2025-12-03T10:28:35.961" v="107" actId="26606"/>
          <ac:spMkLst>
            <pc:docMk/>
            <pc:sldMk cId="3005412230" sldId="269"/>
            <ac:spMk id="30" creationId="{80BC66F9-7A74-4286-AD22-1174052CC22C}"/>
          </ac:spMkLst>
        </pc:spChg>
        <pc:spChg chg="add">
          <ac:chgData name="noam solow" userId="f3ad773ffc247e2b" providerId="LiveId" clId="{7F01D878-B537-485C-935C-693D5120228B}" dt="2025-12-03T10:28:35.961" v="107" actId="26606"/>
          <ac:spMkLst>
            <pc:docMk/>
            <pc:sldMk cId="3005412230" sldId="269"/>
            <ac:spMk id="31" creationId="{D8142CC3-2B5C-48E6-9DF0-6C8ACBAF23EF}"/>
          </ac:spMkLst>
        </pc:spChg>
        <pc:spChg chg="add">
          <ac:chgData name="noam solow" userId="f3ad773ffc247e2b" providerId="LiveId" clId="{7F01D878-B537-485C-935C-693D5120228B}" dt="2025-12-03T10:28:35.961" v="107" actId="26606"/>
          <ac:spMkLst>
            <pc:docMk/>
            <pc:sldMk cId="3005412230" sldId="269"/>
            <ac:spMk id="33" creationId="{46A89C79-8EF3-4AF9-B3D9-59A883F41C83}"/>
          </ac:spMkLst>
        </pc:spChg>
        <pc:spChg chg="add">
          <ac:chgData name="noam solow" userId="f3ad773ffc247e2b" providerId="LiveId" clId="{7F01D878-B537-485C-935C-693D5120228B}" dt="2025-12-03T10:28:35.961" v="107" actId="26606"/>
          <ac:spMkLst>
            <pc:docMk/>
            <pc:sldMk cId="3005412230" sldId="269"/>
            <ac:spMk id="34" creationId="{EFE5CE34-4543-42E5-B82C-1F3D12422CDD}"/>
          </ac:spMkLst>
        </pc:spChg>
        <pc:spChg chg="add">
          <ac:chgData name="noam solow" userId="f3ad773ffc247e2b" providerId="LiveId" clId="{7F01D878-B537-485C-935C-693D5120228B}" dt="2025-12-03T10:28:35.961" v="107" actId="26606"/>
          <ac:spMkLst>
            <pc:docMk/>
            <pc:sldMk cId="3005412230" sldId="269"/>
            <ac:spMk id="35" creationId="{72AF41FE-63D7-4695-81D2-66D2510E4486}"/>
          </ac:spMkLst>
        </pc:spChg>
        <pc:grpChg chg="add del">
          <ac:chgData name="noam solow" userId="f3ad773ffc247e2b" providerId="LiveId" clId="{7F01D878-B537-485C-935C-693D5120228B}" dt="2025-12-03T10:28:35.945" v="106" actId="26606"/>
          <ac:grpSpMkLst>
            <pc:docMk/>
            <pc:sldMk cId="3005412230" sldId="269"/>
            <ac:grpSpMk id="24" creationId="{89D1390B-7E13-4B4F-9CB2-391063412E54}"/>
          </ac:grpSpMkLst>
        </pc:grpChg>
        <pc:picChg chg="add del">
          <ac:chgData name="noam solow" userId="f3ad773ffc247e2b" providerId="LiveId" clId="{7F01D878-B537-485C-935C-693D5120228B}" dt="2025-12-03T10:28:35.945" v="106" actId="26606"/>
          <ac:picMkLst>
            <pc:docMk/>
            <pc:sldMk cId="3005412230" sldId="269"/>
            <ac:picMk id="7" creationId="{12A695EE-EAAC-12E4-A225-2F5B9CB673A8}"/>
          </ac:picMkLst>
        </pc:picChg>
      </pc:sldChg>
      <pc:sldChg chg="addSp modSp new mod setBg addAnim">
        <pc:chgData name="noam solow" userId="f3ad773ffc247e2b" providerId="LiveId" clId="{7F01D878-B537-485C-935C-693D5120228B}" dt="2025-12-03T10:30:14.926" v="132"/>
        <pc:sldMkLst>
          <pc:docMk/>
          <pc:sldMk cId="655501463" sldId="270"/>
        </pc:sldMkLst>
        <pc:spChg chg="mod">
          <ac:chgData name="noam solow" userId="f3ad773ffc247e2b" providerId="LiveId" clId="{7F01D878-B537-485C-935C-693D5120228B}" dt="2025-12-03T10:30:14.924" v="130" actId="26606"/>
          <ac:spMkLst>
            <pc:docMk/>
            <pc:sldMk cId="655501463" sldId="270"/>
            <ac:spMk id="2" creationId="{E04ACD83-D087-909E-E062-D9D10788B300}"/>
          </ac:spMkLst>
        </pc:spChg>
        <pc:spChg chg="mod">
          <ac:chgData name="noam solow" userId="f3ad773ffc247e2b" providerId="LiveId" clId="{7F01D878-B537-485C-935C-693D5120228B}" dt="2025-12-03T10:30:14.924" v="130" actId="26606"/>
          <ac:spMkLst>
            <pc:docMk/>
            <pc:sldMk cId="655501463" sldId="270"/>
            <ac:spMk id="3" creationId="{7A4A3158-D608-FC55-7CCC-A875B680EB28}"/>
          </ac:spMkLst>
        </pc:spChg>
        <pc:spChg chg="add">
          <ac:chgData name="noam solow" userId="f3ad773ffc247e2b" providerId="LiveId" clId="{7F01D878-B537-485C-935C-693D5120228B}" dt="2025-12-03T10:30:14.924" v="130" actId="26606"/>
          <ac:spMkLst>
            <pc:docMk/>
            <pc:sldMk cId="655501463" sldId="270"/>
            <ac:spMk id="8" creationId="{46F1F2C8-798B-4CCE-A851-94AFAF350BED}"/>
          </ac:spMkLst>
        </pc:spChg>
        <pc:spChg chg="add">
          <ac:chgData name="noam solow" userId="f3ad773ffc247e2b" providerId="LiveId" clId="{7F01D878-B537-485C-935C-693D5120228B}" dt="2025-12-03T10:30:14.924" v="130" actId="26606"/>
          <ac:spMkLst>
            <pc:docMk/>
            <pc:sldMk cId="655501463" sldId="270"/>
            <ac:spMk id="10" creationId="{755E9CD0-04B0-4A3C-B291-AD913379C713}"/>
          </ac:spMkLst>
        </pc:spChg>
        <pc:spChg chg="add">
          <ac:chgData name="noam solow" userId="f3ad773ffc247e2b" providerId="LiveId" clId="{7F01D878-B537-485C-935C-693D5120228B}" dt="2025-12-03T10:30:14.924" v="130" actId="26606"/>
          <ac:spMkLst>
            <pc:docMk/>
            <pc:sldMk cId="655501463" sldId="270"/>
            <ac:spMk id="12" creationId="{1DD8BF3B-6066-418C-8D1A-75C5E396FC04}"/>
          </ac:spMkLst>
        </pc:spChg>
        <pc:spChg chg="add">
          <ac:chgData name="noam solow" userId="f3ad773ffc247e2b" providerId="LiveId" clId="{7F01D878-B537-485C-935C-693D5120228B}" dt="2025-12-03T10:30:14.924" v="130" actId="26606"/>
          <ac:spMkLst>
            <pc:docMk/>
            <pc:sldMk cId="655501463" sldId="270"/>
            <ac:spMk id="14" creationId="{80BC66F9-7A74-4286-AD22-1174052CC22C}"/>
          </ac:spMkLst>
        </pc:spChg>
        <pc:spChg chg="add">
          <ac:chgData name="noam solow" userId="f3ad773ffc247e2b" providerId="LiveId" clId="{7F01D878-B537-485C-935C-693D5120228B}" dt="2025-12-03T10:30:14.924" v="130" actId="26606"/>
          <ac:spMkLst>
            <pc:docMk/>
            <pc:sldMk cId="655501463" sldId="270"/>
            <ac:spMk id="16" creationId="{D8142CC3-2B5C-48E6-9DF0-6C8ACBAF23EF}"/>
          </ac:spMkLst>
        </pc:spChg>
        <pc:spChg chg="add">
          <ac:chgData name="noam solow" userId="f3ad773ffc247e2b" providerId="LiveId" clId="{7F01D878-B537-485C-935C-693D5120228B}" dt="2025-12-03T10:30:14.924" v="130" actId="26606"/>
          <ac:spMkLst>
            <pc:docMk/>
            <pc:sldMk cId="655501463" sldId="270"/>
            <ac:spMk id="20" creationId="{46A89C79-8EF3-4AF9-B3D9-59A883F41C83}"/>
          </ac:spMkLst>
        </pc:spChg>
        <pc:spChg chg="add">
          <ac:chgData name="noam solow" userId="f3ad773ffc247e2b" providerId="LiveId" clId="{7F01D878-B537-485C-935C-693D5120228B}" dt="2025-12-03T10:30:14.924" v="130" actId="26606"/>
          <ac:spMkLst>
            <pc:docMk/>
            <pc:sldMk cId="655501463" sldId="270"/>
            <ac:spMk id="22" creationId="{EFE5CE34-4543-42E5-B82C-1F3D12422CDD}"/>
          </ac:spMkLst>
        </pc:spChg>
        <pc:spChg chg="add">
          <ac:chgData name="noam solow" userId="f3ad773ffc247e2b" providerId="LiveId" clId="{7F01D878-B537-485C-935C-693D5120228B}" dt="2025-12-03T10:30:14.924" v="130" actId="26606"/>
          <ac:spMkLst>
            <pc:docMk/>
            <pc:sldMk cId="655501463" sldId="270"/>
            <ac:spMk id="24" creationId="{72AF41FE-63D7-4695-81D2-66D2510E4486}"/>
          </ac:spMkLst>
        </pc:spChg>
      </pc:sldChg>
      <pc:sldChg chg="addSp delSp modSp new mod setBg">
        <pc:chgData name="noam solow" userId="f3ad773ffc247e2b" providerId="LiveId" clId="{7F01D878-B537-485C-935C-693D5120228B}" dt="2025-12-03T12:15:04.924" v="187" actId="26606"/>
        <pc:sldMkLst>
          <pc:docMk/>
          <pc:sldMk cId="2064363257" sldId="271"/>
        </pc:sldMkLst>
        <pc:spChg chg="mod">
          <ac:chgData name="noam solow" userId="f3ad773ffc247e2b" providerId="LiveId" clId="{7F01D878-B537-485C-935C-693D5120228B}" dt="2025-12-03T12:15:04.924" v="187" actId="26606"/>
          <ac:spMkLst>
            <pc:docMk/>
            <pc:sldMk cId="2064363257" sldId="271"/>
            <ac:spMk id="2" creationId="{CE820B35-0699-8F4C-2824-6ACA773AC328}"/>
          </ac:spMkLst>
        </pc:spChg>
        <pc:spChg chg="del mod ord">
          <ac:chgData name="noam solow" userId="f3ad773ffc247e2b" providerId="LiveId" clId="{7F01D878-B537-485C-935C-693D5120228B}" dt="2025-12-03T12:14:50.389" v="184" actId="478"/>
          <ac:spMkLst>
            <pc:docMk/>
            <pc:sldMk cId="2064363257" sldId="271"/>
            <ac:spMk id="3" creationId="{5F7B0202-D69C-9757-CDCB-3B0802FCBCE5}"/>
          </ac:spMkLst>
        </pc:spChg>
        <pc:spChg chg="add del">
          <ac:chgData name="noam solow" userId="f3ad773ffc247e2b" providerId="LiveId" clId="{7F01D878-B537-485C-935C-693D5120228B}" dt="2025-12-03T12:15:04.924" v="187" actId="26606"/>
          <ac:spMkLst>
            <pc:docMk/>
            <pc:sldMk cId="2064363257" sldId="271"/>
            <ac:spMk id="10" creationId="{A8908DB7-C3A6-4FCB-9820-CEE02B398C4A}"/>
          </ac:spMkLst>
        </pc:spChg>
        <pc:spChg chg="add del">
          <ac:chgData name="noam solow" userId="f3ad773ffc247e2b" providerId="LiveId" clId="{7F01D878-B537-485C-935C-693D5120228B}" dt="2025-12-03T12:15:04.924" v="187" actId="26606"/>
          <ac:spMkLst>
            <pc:docMk/>
            <pc:sldMk cId="2064363257" sldId="271"/>
            <ac:spMk id="12" creationId="{535742DD-1B16-4E9D-B715-0D74B4574A68}"/>
          </ac:spMkLst>
        </pc:spChg>
        <pc:spChg chg="add del">
          <ac:chgData name="noam solow" userId="f3ad773ffc247e2b" providerId="LiveId" clId="{7F01D878-B537-485C-935C-693D5120228B}" dt="2025-12-03T12:15:04.918" v="186" actId="26606"/>
          <ac:spMkLst>
            <pc:docMk/>
            <pc:sldMk cId="2064363257" sldId="271"/>
            <ac:spMk id="17" creationId="{47942995-B07F-4636-9A06-C6A104B260A8}"/>
          </ac:spMkLst>
        </pc:spChg>
        <pc:spChg chg="add del">
          <ac:chgData name="noam solow" userId="f3ad773ffc247e2b" providerId="LiveId" clId="{7F01D878-B537-485C-935C-693D5120228B}" dt="2025-12-03T12:15:04.918" v="186" actId="26606"/>
          <ac:spMkLst>
            <pc:docMk/>
            <pc:sldMk cId="2064363257" sldId="271"/>
            <ac:spMk id="24" creationId="{B81933D1-5615-42C7-9C0B-4EB7105CCE2D}"/>
          </ac:spMkLst>
        </pc:spChg>
        <pc:spChg chg="add del">
          <ac:chgData name="noam solow" userId="f3ad773ffc247e2b" providerId="LiveId" clId="{7F01D878-B537-485C-935C-693D5120228B}" dt="2025-12-03T12:15:04.918" v="186" actId="26606"/>
          <ac:spMkLst>
            <pc:docMk/>
            <pc:sldMk cId="2064363257" sldId="271"/>
            <ac:spMk id="26" creationId="{19C9EAEA-39D0-4B0E-A0EB-51E7B26740B1}"/>
          </ac:spMkLst>
        </pc:spChg>
        <pc:spChg chg="add">
          <ac:chgData name="noam solow" userId="f3ad773ffc247e2b" providerId="LiveId" clId="{7F01D878-B537-485C-935C-693D5120228B}" dt="2025-12-03T12:15:04.924" v="187" actId="26606"/>
          <ac:spMkLst>
            <pc:docMk/>
            <pc:sldMk cId="2064363257" sldId="271"/>
            <ac:spMk id="28" creationId="{665DBBEF-238B-476B-96AB-8AAC3224ECEA}"/>
          </ac:spMkLst>
        </pc:spChg>
        <pc:spChg chg="add">
          <ac:chgData name="noam solow" userId="f3ad773ffc247e2b" providerId="LiveId" clId="{7F01D878-B537-485C-935C-693D5120228B}" dt="2025-12-03T12:15:04.924" v="187" actId="26606"/>
          <ac:spMkLst>
            <pc:docMk/>
            <pc:sldMk cId="2064363257" sldId="271"/>
            <ac:spMk id="29" creationId="{3FCFB1DE-0B7E-48CC-BA90-B2AB0889F9D6}"/>
          </ac:spMkLst>
        </pc:spChg>
        <pc:grpChg chg="add del">
          <ac:chgData name="noam solow" userId="f3ad773ffc247e2b" providerId="LiveId" clId="{7F01D878-B537-485C-935C-693D5120228B}" dt="2025-12-03T12:15:04.918" v="186" actId="26606"/>
          <ac:grpSpMkLst>
            <pc:docMk/>
            <pc:sldMk cId="2064363257" sldId="271"/>
            <ac:grpSpMk id="19" creationId="{032D8612-31EB-44CF-A1D0-14FD4C705424}"/>
          </ac:grpSpMkLst>
        </pc:grpChg>
        <pc:picChg chg="add mod">
          <ac:chgData name="noam solow" userId="f3ad773ffc247e2b" providerId="LiveId" clId="{7F01D878-B537-485C-935C-693D5120228B}" dt="2025-12-03T12:15:04.924" v="187" actId="26606"/>
          <ac:picMkLst>
            <pc:docMk/>
            <pc:sldMk cId="2064363257" sldId="271"/>
            <ac:picMk id="5" creationId="{6DB83510-B146-62DF-D24B-D4D022BEF8C8}"/>
          </ac:picMkLst>
        </pc:picChg>
      </pc:sldChg>
      <pc:sldChg chg="addSp delSp modSp new mod setBg">
        <pc:chgData name="noam solow" userId="f3ad773ffc247e2b" providerId="LiveId" clId="{7F01D878-B537-485C-935C-693D5120228B}" dt="2025-12-03T12:19:13.173" v="271" actId="26606"/>
        <pc:sldMkLst>
          <pc:docMk/>
          <pc:sldMk cId="2014402594" sldId="272"/>
        </pc:sldMkLst>
        <pc:spChg chg="mod">
          <ac:chgData name="noam solow" userId="f3ad773ffc247e2b" providerId="LiveId" clId="{7F01D878-B537-485C-935C-693D5120228B}" dt="2025-12-03T12:19:13.173" v="271" actId="26606"/>
          <ac:spMkLst>
            <pc:docMk/>
            <pc:sldMk cId="2014402594" sldId="272"/>
            <ac:spMk id="2" creationId="{C57128F6-6CB6-5817-5C2C-61E3FBA09856}"/>
          </ac:spMkLst>
        </pc:spChg>
        <pc:spChg chg="del">
          <ac:chgData name="noam solow" userId="f3ad773ffc247e2b" providerId="LiveId" clId="{7F01D878-B537-485C-935C-693D5120228B}" dt="2025-12-03T12:16:00.724" v="224" actId="478"/>
          <ac:spMkLst>
            <pc:docMk/>
            <pc:sldMk cId="2014402594" sldId="272"/>
            <ac:spMk id="3" creationId="{F4624E1E-A1EE-2370-0DF4-028DFF8E6F28}"/>
          </ac:spMkLst>
        </pc:spChg>
        <pc:spChg chg="add del mod">
          <ac:chgData name="noam solow" userId="f3ad773ffc247e2b" providerId="LiveId" clId="{7F01D878-B537-485C-935C-693D5120228B}" dt="2025-12-03T12:18:42.654" v="265" actId="26606"/>
          <ac:spMkLst>
            <pc:docMk/>
            <pc:sldMk cId="2014402594" sldId="272"/>
            <ac:spMk id="4" creationId="{C5DCFF83-B0E1-7B4B-BF02-D6676F9940CB}"/>
          </ac:spMkLst>
        </pc:spChg>
        <pc:spChg chg="add del">
          <ac:chgData name="noam solow" userId="f3ad773ffc247e2b" providerId="LiveId" clId="{7F01D878-B537-485C-935C-693D5120228B}" dt="2025-12-03T12:19:13.173" v="271" actId="26606"/>
          <ac:spMkLst>
            <pc:docMk/>
            <pc:sldMk cId="2014402594" sldId="272"/>
            <ac:spMk id="9" creationId="{777A147A-9ED8-46B4-8660-1B3C2AA880B5}"/>
          </ac:spMkLst>
        </pc:spChg>
        <pc:spChg chg="add del">
          <ac:chgData name="noam solow" userId="f3ad773ffc247e2b" providerId="LiveId" clId="{7F01D878-B537-485C-935C-693D5120228B}" dt="2025-12-03T12:18:42.646" v="264" actId="26606"/>
          <ac:spMkLst>
            <pc:docMk/>
            <pc:sldMk cId="2014402594" sldId="272"/>
            <ac:spMk id="11" creationId="{B50AB553-2A96-4A92-96F2-93548E096954}"/>
          </ac:spMkLst>
        </pc:spChg>
        <pc:spChg chg="add del">
          <ac:chgData name="noam solow" userId="f3ad773ffc247e2b" providerId="LiveId" clId="{7F01D878-B537-485C-935C-693D5120228B}" dt="2025-12-03T12:19:13.173" v="271" actId="26606"/>
          <ac:spMkLst>
            <pc:docMk/>
            <pc:sldMk cId="2014402594" sldId="272"/>
            <ac:spMk id="13" creationId="{5D6C15A0-C087-4593-8414-2B4EC1CDC3DE}"/>
          </ac:spMkLst>
        </pc:spChg>
        <pc:spChg chg="add del mod">
          <ac:chgData name="noam solow" userId="f3ad773ffc247e2b" providerId="LiveId" clId="{7F01D878-B537-485C-935C-693D5120228B}" dt="2025-12-03T12:19:13.173" v="271" actId="26606"/>
          <ac:spMkLst>
            <pc:docMk/>
            <pc:sldMk cId="2014402594" sldId="272"/>
            <ac:spMk id="14" creationId="{C5DCFF83-B0E1-7B4B-BF02-D6676F9940CB}"/>
          </ac:spMkLst>
        </pc:spChg>
        <pc:spChg chg="add del">
          <ac:chgData name="noam solow" userId="f3ad773ffc247e2b" providerId="LiveId" clId="{7F01D878-B537-485C-935C-693D5120228B}" dt="2025-12-03T12:19:13.151" v="270" actId="26606"/>
          <ac:spMkLst>
            <pc:docMk/>
            <pc:sldMk cId="2014402594" sldId="272"/>
            <ac:spMk id="20" creationId="{2E442304-DDBD-4F7B-8017-36BCC863FB40}"/>
          </ac:spMkLst>
        </pc:spChg>
        <pc:spChg chg="add del">
          <ac:chgData name="noam solow" userId="f3ad773ffc247e2b" providerId="LiveId" clId="{7F01D878-B537-485C-935C-693D5120228B}" dt="2025-12-03T12:19:13.151" v="270" actId="26606"/>
          <ac:spMkLst>
            <pc:docMk/>
            <pc:sldMk cId="2014402594" sldId="272"/>
            <ac:spMk id="22" creationId="{5E107275-3853-46FD-A241-DE4355A42675}"/>
          </ac:spMkLst>
        </pc:spChg>
        <pc:spChg chg="add">
          <ac:chgData name="noam solow" userId="f3ad773ffc247e2b" providerId="LiveId" clId="{7F01D878-B537-485C-935C-693D5120228B}" dt="2025-12-03T12:19:13.173" v="271" actId="26606"/>
          <ac:spMkLst>
            <pc:docMk/>
            <pc:sldMk cId="2014402594" sldId="272"/>
            <ac:spMk id="24" creationId="{2E442304-DDBD-4F7B-8017-36BCC863FB40}"/>
          </ac:spMkLst>
        </pc:spChg>
        <pc:spChg chg="add">
          <ac:chgData name="noam solow" userId="f3ad773ffc247e2b" providerId="LiveId" clId="{7F01D878-B537-485C-935C-693D5120228B}" dt="2025-12-03T12:19:13.173" v="271" actId="26606"/>
          <ac:spMkLst>
            <pc:docMk/>
            <pc:sldMk cId="2014402594" sldId="272"/>
            <ac:spMk id="25" creationId="{5E107275-3853-46FD-A241-DE4355A42675}"/>
          </ac:spMkLst>
        </pc:spChg>
        <pc:graphicFrameChg chg="add del">
          <ac:chgData name="noam solow" userId="f3ad773ffc247e2b" providerId="LiveId" clId="{7F01D878-B537-485C-935C-693D5120228B}" dt="2025-12-03T12:18:42.646" v="264" actId="26606"/>
          <ac:graphicFrameMkLst>
            <pc:docMk/>
            <pc:sldMk cId="2014402594" sldId="272"/>
            <ac:graphicFrameMk id="6" creationId="{4B631A5D-D39B-3A41-4C7F-58D16DBFB0EF}"/>
          </ac:graphicFrameMkLst>
        </pc:graphicFrameChg>
        <pc:graphicFrameChg chg="add del">
          <ac:chgData name="noam solow" userId="f3ad773ffc247e2b" providerId="LiveId" clId="{7F01D878-B537-485C-935C-693D5120228B}" dt="2025-12-03T12:19:13.151" v="270" actId="26606"/>
          <ac:graphicFrameMkLst>
            <pc:docMk/>
            <pc:sldMk cId="2014402594" sldId="272"/>
            <ac:graphicFrameMk id="16" creationId="{1FC5CEE9-50AF-83F6-E50D-A852C7012217}"/>
          </ac:graphicFrameMkLst>
        </pc:graphicFrameChg>
        <pc:graphicFrameChg chg="add">
          <ac:chgData name="noam solow" userId="f3ad773ffc247e2b" providerId="LiveId" clId="{7F01D878-B537-485C-935C-693D5120228B}" dt="2025-12-03T12:19:13.173" v="271" actId="26606"/>
          <ac:graphicFrameMkLst>
            <pc:docMk/>
            <pc:sldMk cId="2014402594" sldId="272"/>
            <ac:graphicFrameMk id="26" creationId="{DD210D73-838F-6116-9B92-7C3A427B6AF7}"/>
          </ac:graphicFrameMkLst>
        </pc:graphicFrameChg>
        <pc:picChg chg="add del">
          <ac:chgData name="noam solow" userId="f3ad773ffc247e2b" providerId="LiveId" clId="{7F01D878-B537-485C-935C-693D5120228B}" dt="2025-12-03T12:18:42.646" v="264" actId="26606"/>
          <ac:picMkLst>
            <pc:docMk/>
            <pc:sldMk cId="2014402594" sldId="272"/>
            <ac:picMk id="7" creationId="{9DC4F6F5-7D98-DD06-02F7-297CA003B5DE}"/>
          </ac:picMkLst>
        </pc:picChg>
      </pc:sldChg>
      <pc:sldChg chg="addSp delSp modSp new mod setBg">
        <pc:chgData name="noam solow" userId="f3ad773ffc247e2b" providerId="LiveId" clId="{7F01D878-B537-485C-935C-693D5120228B}" dt="2025-12-03T12:27:04.955" v="338" actId="121"/>
        <pc:sldMkLst>
          <pc:docMk/>
          <pc:sldMk cId="2497153459" sldId="273"/>
        </pc:sldMkLst>
        <pc:spChg chg="mod">
          <ac:chgData name="noam solow" userId="f3ad773ffc247e2b" providerId="LiveId" clId="{7F01D878-B537-485C-935C-693D5120228B}" dt="2025-12-03T12:26:59.743" v="334" actId="26606"/>
          <ac:spMkLst>
            <pc:docMk/>
            <pc:sldMk cId="2497153459" sldId="273"/>
            <ac:spMk id="2" creationId="{4D5F0656-1042-C5EF-2464-6BFE9C457D88}"/>
          </ac:spMkLst>
        </pc:spChg>
        <pc:spChg chg="del mod">
          <ac:chgData name="noam solow" userId="f3ad773ffc247e2b" providerId="LiveId" clId="{7F01D878-B537-485C-935C-693D5120228B}" dt="2025-12-03T12:24:00.018" v="287"/>
          <ac:spMkLst>
            <pc:docMk/>
            <pc:sldMk cId="2497153459" sldId="273"/>
            <ac:spMk id="3" creationId="{26CF5FFC-46AA-9075-2C84-0B5155510220}"/>
          </ac:spMkLst>
        </pc:spChg>
        <pc:spChg chg="add">
          <ac:chgData name="noam solow" userId="f3ad773ffc247e2b" providerId="LiveId" clId="{7F01D878-B537-485C-935C-693D5120228B}" dt="2025-12-03T12:23:56.434" v="285"/>
          <ac:spMkLst>
            <pc:docMk/>
            <pc:sldMk cId="2497153459" sldId="273"/>
            <ac:spMk id="4" creationId="{874CDB5B-0C59-3193-059C-4813E348CD3B}"/>
          </ac:spMkLst>
        </pc:spChg>
        <pc:spChg chg="add mod ord">
          <ac:chgData name="noam solow" userId="f3ad773ffc247e2b" providerId="LiveId" clId="{7F01D878-B537-485C-935C-693D5120228B}" dt="2025-12-03T12:27:04.955" v="338" actId="121"/>
          <ac:spMkLst>
            <pc:docMk/>
            <pc:sldMk cId="2497153459" sldId="273"/>
            <ac:spMk id="5" creationId="{D960C617-06A1-7D06-FC84-D09D7C1328F9}"/>
          </ac:spMkLst>
        </pc:spChg>
        <pc:spChg chg="add del">
          <ac:chgData name="noam solow" userId="f3ad773ffc247e2b" providerId="LiveId" clId="{7F01D878-B537-485C-935C-693D5120228B}" dt="2025-12-03T12:25:54.620" v="317" actId="22"/>
          <ac:spMkLst>
            <pc:docMk/>
            <pc:sldMk cId="2497153459" sldId="273"/>
            <ac:spMk id="7" creationId="{3FCCEBF8-B99B-0A2B-3085-D323AB03C00A}"/>
          </ac:spMkLst>
        </pc:spChg>
        <pc:spChg chg="add del">
          <ac:chgData name="noam solow" userId="f3ad773ffc247e2b" providerId="LiveId" clId="{7F01D878-B537-485C-935C-693D5120228B}" dt="2025-12-03T12:26:51.563" v="329" actId="26606"/>
          <ac:spMkLst>
            <pc:docMk/>
            <pc:sldMk cId="2497153459" sldId="273"/>
            <ac:spMk id="14" creationId="{32AEEBC8-9D30-42EF-95F2-386C2653FBF0}"/>
          </ac:spMkLst>
        </pc:spChg>
        <pc:spChg chg="add del">
          <ac:chgData name="noam solow" userId="f3ad773ffc247e2b" providerId="LiveId" clId="{7F01D878-B537-485C-935C-693D5120228B}" dt="2025-12-03T12:26:51.563" v="329" actId="26606"/>
          <ac:spMkLst>
            <pc:docMk/>
            <pc:sldMk cId="2497153459" sldId="273"/>
            <ac:spMk id="16" creationId="{2E92FA66-67D7-4CB4-94D3-E643A9AD4757}"/>
          </ac:spMkLst>
        </pc:spChg>
        <pc:spChg chg="add del">
          <ac:chgData name="noam solow" userId="f3ad773ffc247e2b" providerId="LiveId" clId="{7F01D878-B537-485C-935C-693D5120228B}" dt="2025-12-03T12:26:56.146" v="331" actId="26606"/>
          <ac:spMkLst>
            <pc:docMk/>
            <pc:sldMk cId="2497153459" sldId="273"/>
            <ac:spMk id="18" creationId="{A8908DB7-C3A6-4FCB-9820-CEE02B398C4A}"/>
          </ac:spMkLst>
        </pc:spChg>
        <pc:spChg chg="add del">
          <ac:chgData name="noam solow" userId="f3ad773ffc247e2b" providerId="LiveId" clId="{7F01D878-B537-485C-935C-693D5120228B}" dt="2025-12-03T12:26:56.146" v="331" actId="26606"/>
          <ac:spMkLst>
            <pc:docMk/>
            <pc:sldMk cId="2497153459" sldId="273"/>
            <ac:spMk id="19" creationId="{535742DD-1B16-4E9D-B715-0D74B4574A68}"/>
          </ac:spMkLst>
        </pc:spChg>
        <pc:spChg chg="add del">
          <ac:chgData name="noam solow" userId="f3ad773ffc247e2b" providerId="LiveId" clId="{7F01D878-B537-485C-935C-693D5120228B}" dt="2025-12-03T12:26:59.731" v="333" actId="26606"/>
          <ac:spMkLst>
            <pc:docMk/>
            <pc:sldMk cId="2497153459" sldId="273"/>
            <ac:spMk id="21" creationId="{2B97F24A-32CE-4C1C-A50D-3016B394DCFB}"/>
          </ac:spMkLst>
        </pc:spChg>
        <pc:spChg chg="add del">
          <ac:chgData name="noam solow" userId="f3ad773ffc247e2b" providerId="LiveId" clId="{7F01D878-B537-485C-935C-693D5120228B}" dt="2025-12-03T12:26:59.731" v="333" actId="26606"/>
          <ac:spMkLst>
            <pc:docMk/>
            <pc:sldMk cId="2497153459" sldId="273"/>
            <ac:spMk id="22" creationId="{CD8B4F24-440B-49E9-B85D-733523DC064B}"/>
          </ac:spMkLst>
        </pc:spChg>
        <pc:spChg chg="add">
          <ac:chgData name="noam solow" userId="f3ad773ffc247e2b" providerId="LiveId" clId="{7F01D878-B537-485C-935C-693D5120228B}" dt="2025-12-03T12:26:59.743" v="334" actId="26606"/>
          <ac:spMkLst>
            <pc:docMk/>
            <pc:sldMk cId="2497153459" sldId="273"/>
            <ac:spMk id="24" creationId="{32AEEBC8-9D30-42EF-95F2-386C2653FBF0}"/>
          </ac:spMkLst>
        </pc:spChg>
        <pc:spChg chg="add">
          <ac:chgData name="noam solow" userId="f3ad773ffc247e2b" providerId="LiveId" clId="{7F01D878-B537-485C-935C-693D5120228B}" dt="2025-12-03T12:26:59.743" v="334" actId="26606"/>
          <ac:spMkLst>
            <pc:docMk/>
            <pc:sldMk cId="2497153459" sldId="273"/>
            <ac:spMk id="25" creationId="{2E92FA66-67D7-4CB4-94D3-E643A9AD4757}"/>
          </ac:spMkLst>
        </pc:spChg>
        <pc:picChg chg="add mod">
          <ac:chgData name="noam solow" userId="f3ad773ffc247e2b" providerId="LiveId" clId="{7F01D878-B537-485C-935C-693D5120228B}" dt="2025-12-03T12:27:04.609" v="336" actId="27614"/>
          <ac:picMkLst>
            <pc:docMk/>
            <pc:sldMk cId="2497153459" sldId="273"/>
            <ac:picMk id="9" creationId="{A0164011-12F5-A532-F35F-8E253DC5B6F7}"/>
          </ac:picMkLst>
        </pc:picChg>
      </pc:sldChg>
      <pc:sldChg chg="addSp delSp modSp add mod setBg delDesignElem">
        <pc:chgData name="noam solow" userId="f3ad773ffc247e2b" providerId="LiveId" clId="{7F01D878-B537-485C-935C-693D5120228B}" dt="2025-12-03T12:32:10.724" v="397" actId="20577"/>
        <pc:sldMkLst>
          <pc:docMk/>
          <pc:sldMk cId="3806202186" sldId="274"/>
        </pc:sldMkLst>
        <pc:spChg chg="mod">
          <ac:chgData name="noam solow" userId="f3ad773ffc247e2b" providerId="LiveId" clId="{7F01D878-B537-485C-935C-693D5120228B}" dt="2025-12-03T12:32:10.724" v="397" actId="20577"/>
          <ac:spMkLst>
            <pc:docMk/>
            <pc:sldMk cId="3806202186" sldId="274"/>
            <ac:spMk id="2" creationId="{9CE9BCD9-4713-27E0-D993-32F928ECDA8C}"/>
          </ac:spMkLst>
        </pc:spChg>
        <pc:spChg chg="add">
          <ac:chgData name="noam solow" userId="f3ad773ffc247e2b" providerId="LiveId" clId="{7F01D878-B537-485C-935C-693D5120228B}" dt="2025-12-03T12:28:22.092" v="344"/>
          <ac:spMkLst>
            <pc:docMk/>
            <pc:sldMk cId="3806202186" sldId="274"/>
            <ac:spMk id="3" creationId="{AB7B8063-D170-B757-83C4-6F1DE1F307FF}"/>
          </ac:spMkLst>
        </pc:spChg>
        <pc:spChg chg="add mod">
          <ac:chgData name="noam solow" userId="f3ad773ffc247e2b" providerId="LiveId" clId="{7F01D878-B537-485C-935C-693D5120228B}" dt="2025-12-03T12:28:23.269" v="346" actId="571"/>
          <ac:spMkLst>
            <pc:docMk/>
            <pc:sldMk cId="3806202186" sldId="274"/>
            <ac:spMk id="4" creationId="{4C6BFDA2-2555-25E3-4F79-4660A29CDB10}"/>
          </ac:spMkLst>
        </pc:spChg>
        <pc:spChg chg="del mod">
          <ac:chgData name="noam solow" userId="f3ad773ffc247e2b" providerId="LiveId" clId="{7F01D878-B537-485C-935C-693D5120228B}" dt="2025-12-03T12:28:28.253" v="348"/>
          <ac:spMkLst>
            <pc:docMk/>
            <pc:sldMk cId="3806202186" sldId="274"/>
            <ac:spMk id="5" creationId="{1D191DE3-16F4-64A4-00AB-28C44C3139CD}"/>
          </ac:spMkLst>
        </pc:spChg>
        <pc:spChg chg="add mod">
          <ac:chgData name="noam solow" userId="f3ad773ffc247e2b" providerId="LiveId" clId="{7F01D878-B537-485C-935C-693D5120228B}" dt="2025-12-03T12:28:23.269" v="346" actId="571"/>
          <ac:spMkLst>
            <pc:docMk/>
            <pc:sldMk cId="3806202186" sldId="274"/>
            <ac:spMk id="6" creationId="{69747BB7-983B-B79B-17DC-F6812F16DBEC}"/>
          </ac:spMkLst>
        </pc:spChg>
        <pc:spChg chg="add del mod">
          <ac:chgData name="noam solow" userId="f3ad773ffc247e2b" providerId="LiveId" clId="{7F01D878-B537-485C-935C-693D5120228B}" dt="2025-12-03T12:28:53.585" v="360" actId="478"/>
          <ac:spMkLst>
            <pc:docMk/>
            <pc:sldMk cId="3806202186" sldId="274"/>
            <ac:spMk id="7" creationId="{DA2EF063-44C1-6BA8-0563-33E436DBBE4C}"/>
          </ac:spMkLst>
        </pc:spChg>
        <pc:spChg chg="add mod">
          <ac:chgData name="noam solow" userId="f3ad773ffc247e2b" providerId="LiveId" clId="{7F01D878-B537-485C-935C-693D5120228B}" dt="2025-12-03T12:32:04.799" v="396" actId="20577"/>
          <ac:spMkLst>
            <pc:docMk/>
            <pc:sldMk cId="3806202186" sldId="274"/>
            <ac:spMk id="10" creationId="{DF5AFFBB-E117-6E6F-5F4C-C0C6215BBFE8}"/>
          </ac:spMkLst>
        </pc:spChg>
        <pc:spChg chg="add">
          <ac:chgData name="noam solow" userId="f3ad773ffc247e2b" providerId="LiveId" clId="{7F01D878-B537-485C-935C-693D5120228B}" dt="2025-12-03T12:31:20.692" v="376" actId="26606"/>
          <ac:spMkLst>
            <pc:docMk/>
            <pc:sldMk cId="3806202186" sldId="274"/>
            <ac:spMk id="17" creationId="{32AEEBC8-9D30-42EF-95F2-386C2653FBF0}"/>
          </ac:spMkLst>
        </pc:spChg>
        <pc:spChg chg="add">
          <ac:chgData name="noam solow" userId="f3ad773ffc247e2b" providerId="LiveId" clId="{7F01D878-B537-485C-935C-693D5120228B}" dt="2025-12-03T12:31:20.692" v="376" actId="26606"/>
          <ac:spMkLst>
            <pc:docMk/>
            <pc:sldMk cId="3806202186" sldId="274"/>
            <ac:spMk id="19" creationId="{2E92FA66-67D7-4CB4-94D3-E643A9AD4757}"/>
          </ac:spMkLst>
        </pc:spChg>
        <pc:spChg chg="del">
          <ac:chgData name="noam solow" userId="f3ad773ffc247e2b" providerId="LiveId" clId="{7F01D878-B537-485C-935C-693D5120228B}" dt="2025-12-03T12:27:14.333" v="340"/>
          <ac:spMkLst>
            <pc:docMk/>
            <pc:sldMk cId="3806202186" sldId="274"/>
            <ac:spMk id="24" creationId="{96F77CEF-3938-778D-FF7E-EB1966FF3B6C}"/>
          </ac:spMkLst>
        </pc:spChg>
        <pc:spChg chg="del">
          <ac:chgData name="noam solow" userId="f3ad773ffc247e2b" providerId="LiveId" clId="{7F01D878-B537-485C-935C-693D5120228B}" dt="2025-12-03T12:27:14.333" v="340"/>
          <ac:spMkLst>
            <pc:docMk/>
            <pc:sldMk cId="3806202186" sldId="274"/>
            <ac:spMk id="25" creationId="{322B1011-AB12-2580-F065-5367C6B4AF1D}"/>
          </ac:spMkLst>
        </pc:spChg>
        <pc:picChg chg="del">
          <ac:chgData name="noam solow" userId="f3ad773ffc247e2b" providerId="LiveId" clId="{7F01D878-B537-485C-935C-693D5120228B}" dt="2025-12-03T12:28:39.808" v="352" actId="478"/>
          <ac:picMkLst>
            <pc:docMk/>
            <pc:sldMk cId="3806202186" sldId="274"/>
            <ac:picMk id="9" creationId="{BAE51FF6-346C-17F4-14DF-41CFD400BE97}"/>
          </ac:picMkLst>
        </pc:picChg>
        <pc:picChg chg="add mod">
          <ac:chgData name="noam solow" userId="f3ad773ffc247e2b" providerId="LiveId" clId="{7F01D878-B537-485C-935C-693D5120228B}" dt="2025-12-03T12:31:26.778" v="378" actId="27614"/>
          <ac:picMkLst>
            <pc:docMk/>
            <pc:sldMk cId="3806202186" sldId="274"/>
            <ac:picMk id="12" creationId="{B3D45EAA-8D53-54CB-322D-9DC3DFAEA75C}"/>
          </ac:picMkLst>
        </pc:picChg>
      </pc:sldChg>
      <pc:sldChg chg="addSp delSp modSp add mod setBg delDesignElem">
        <pc:chgData name="noam solow" userId="f3ad773ffc247e2b" providerId="LiveId" clId="{7F01D878-B537-485C-935C-693D5120228B}" dt="2025-12-03T12:39:27.858" v="601" actId="20577"/>
        <pc:sldMkLst>
          <pc:docMk/>
          <pc:sldMk cId="1434101667" sldId="275"/>
        </pc:sldMkLst>
        <pc:spChg chg="mod">
          <ac:chgData name="noam solow" userId="f3ad773ffc247e2b" providerId="LiveId" clId="{7F01D878-B537-485C-935C-693D5120228B}" dt="2025-12-03T12:37:51.154" v="572" actId="26606"/>
          <ac:spMkLst>
            <pc:docMk/>
            <pc:sldMk cId="1434101667" sldId="275"/>
            <ac:spMk id="2" creationId="{F6BFB735-766E-F139-BFA5-1CF1866E96D3}"/>
          </ac:spMkLst>
        </pc:spChg>
        <pc:spChg chg="add">
          <ac:chgData name="noam solow" userId="f3ad773ffc247e2b" providerId="LiveId" clId="{7F01D878-B537-485C-935C-693D5120228B}" dt="2025-12-03T12:33:18.906" v="401"/>
          <ac:spMkLst>
            <pc:docMk/>
            <pc:sldMk cId="1434101667" sldId="275"/>
            <ac:spMk id="3" creationId="{CFFB77D7-A449-85EA-F13A-5F185BD3CC95}"/>
          </ac:spMkLst>
        </pc:spChg>
        <pc:spChg chg="add">
          <ac:chgData name="noam solow" userId="f3ad773ffc247e2b" providerId="LiveId" clId="{7F01D878-B537-485C-935C-693D5120228B}" dt="2025-12-03T12:33:22.521" v="403"/>
          <ac:spMkLst>
            <pc:docMk/>
            <pc:sldMk cId="1434101667" sldId="275"/>
            <ac:spMk id="4" creationId="{88C65784-001F-E334-269F-263502F4228C}"/>
          </ac:spMkLst>
        </pc:spChg>
        <pc:spChg chg="add mod">
          <ac:chgData name="noam solow" userId="f3ad773ffc247e2b" providerId="LiveId" clId="{7F01D878-B537-485C-935C-693D5120228B}" dt="2025-12-03T12:39:27.858" v="601" actId="20577"/>
          <ac:spMkLst>
            <pc:docMk/>
            <pc:sldMk cId="1434101667" sldId="275"/>
            <ac:spMk id="5" creationId="{433DF091-AECD-4378-CBEA-3F8D8D5E283A}"/>
          </ac:spMkLst>
        </pc:spChg>
        <pc:spChg chg="add">
          <ac:chgData name="noam solow" userId="f3ad773ffc247e2b" providerId="LiveId" clId="{7F01D878-B537-485C-935C-693D5120228B}" dt="2025-12-03T12:37:51.154" v="572" actId="26606"/>
          <ac:spMkLst>
            <pc:docMk/>
            <pc:sldMk cId="1434101667" sldId="275"/>
            <ac:spMk id="9" creationId="{32AEEBC8-9D30-42EF-95F2-386C2653FBF0}"/>
          </ac:spMkLst>
        </pc:spChg>
        <pc:spChg chg="del mod">
          <ac:chgData name="noam solow" userId="f3ad773ffc247e2b" providerId="LiveId" clId="{7F01D878-B537-485C-935C-693D5120228B}" dt="2025-12-03T12:33:29.058" v="405" actId="478"/>
          <ac:spMkLst>
            <pc:docMk/>
            <pc:sldMk cId="1434101667" sldId="275"/>
            <ac:spMk id="10" creationId="{263253CE-69FC-CE7B-0D8F-AB8D62C11CB4}"/>
          </ac:spMkLst>
        </pc:spChg>
        <pc:spChg chg="add">
          <ac:chgData name="noam solow" userId="f3ad773ffc247e2b" providerId="LiveId" clId="{7F01D878-B537-485C-935C-693D5120228B}" dt="2025-12-03T12:37:51.154" v="572" actId="26606"/>
          <ac:spMkLst>
            <pc:docMk/>
            <pc:sldMk cId="1434101667" sldId="275"/>
            <ac:spMk id="14" creationId="{2E92FA66-67D7-4CB4-94D3-E643A9AD4757}"/>
          </ac:spMkLst>
        </pc:spChg>
        <pc:spChg chg="del">
          <ac:chgData name="noam solow" userId="f3ad773ffc247e2b" providerId="LiveId" clId="{7F01D878-B537-485C-935C-693D5120228B}" dt="2025-12-03T12:32:18.091" v="399"/>
          <ac:spMkLst>
            <pc:docMk/>
            <pc:sldMk cId="1434101667" sldId="275"/>
            <ac:spMk id="17" creationId="{A5A97747-F7C6-067E-789E-87CDBAC5AA68}"/>
          </ac:spMkLst>
        </pc:spChg>
        <pc:spChg chg="del">
          <ac:chgData name="noam solow" userId="f3ad773ffc247e2b" providerId="LiveId" clId="{7F01D878-B537-485C-935C-693D5120228B}" dt="2025-12-03T12:32:18.091" v="399"/>
          <ac:spMkLst>
            <pc:docMk/>
            <pc:sldMk cId="1434101667" sldId="275"/>
            <ac:spMk id="19" creationId="{34E68A6D-3A99-68AA-520D-6BBEDE27E3D7}"/>
          </ac:spMkLst>
        </pc:spChg>
        <pc:picChg chg="add mod">
          <ac:chgData name="noam solow" userId="f3ad773ffc247e2b" providerId="LiveId" clId="{7F01D878-B537-485C-935C-693D5120228B}" dt="2025-12-03T12:37:57.166" v="574" actId="27614"/>
          <ac:picMkLst>
            <pc:docMk/>
            <pc:sldMk cId="1434101667" sldId="275"/>
            <ac:picMk id="7" creationId="{B7A0B85C-71EB-20C0-6F5A-6D628B37FF4E}"/>
          </ac:picMkLst>
        </pc:picChg>
        <pc:picChg chg="del">
          <ac:chgData name="noam solow" userId="f3ad773ffc247e2b" providerId="LiveId" clId="{7F01D878-B537-485C-935C-693D5120228B}" dt="2025-12-03T12:35:13.387" v="460" actId="478"/>
          <ac:picMkLst>
            <pc:docMk/>
            <pc:sldMk cId="1434101667" sldId="275"/>
            <ac:picMk id="12" creationId="{ABDEC374-166D-7A17-C10B-6CB50330A800}"/>
          </ac:picMkLst>
        </pc:picChg>
      </pc:sldChg>
      <pc:sldChg chg="addSp delSp modSp add mod setBg delDesignElem">
        <pc:chgData name="noam solow" userId="f3ad773ffc247e2b" providerId="LiveId" clId="{7F01D878-B537-485C-935C-693D5120228B}" dt="2025-12-03T12:44:40.844" v="654" actId="1076"/>
        <pc:sldMkLst>
          <pc:docMk/>
          <pc:sldMk cId="2273171675" sldId="276"/>
        </pc:sldMkLst>
        <pc:spChg chg="mod">
          <ac:chgData name="noam solow" userId="f3ad773ffc247e2b" providerId="LiveId" clId="{7F01D878-B537-485C-935C-693D5120228B}" dt="2025-12-03T12:41:27.099" v="620" actId="26606"/>
          <ac:spMkLst>
            <pc:docMk/>
            <pc:sldMk cId="2273171675" sldId="276"/>
            <ac:spMk id="2" creationId="{38EF1464-3DCD-E849-DD47-07B2FAFF0779}"/>
          </ac:spMkLst>
        </pc:spChg>
        <pc:spChg chg="add">
          <ac:chgData name="noam solow" userId="f3ad773ffc247e2b" providerId="LiveId" clId="{7F01D878-B537-485C-935C-693D5120228B}" dt="2025-12-03T12:40:42.209" v="607"/>
          <ac:spMkLst>
            <pc:docMk/>
            <pc:sldMk cId="2273171675" sldId="276"/>
            <ac:spMk id="3" creationId="{92CFF1D4-8FFA-D758-226F-FE653D0BE3D5}"/>
          </ac:spMkLst>
        </pc:spChg>
        <pc:spChg chg="add mod">
          <ac:chgData name="noam solow" userId="f3ad773ffc247e2b" providerId="LiveId" clId="{7F01D878-B537-485C-935C-693D5120228B}" dt="2025-12-03T12:43:19.553" v="645" actId="20577"/>
          <ac:spMkLst>
            <pc:docMk/>
            <pc:sldMk cId="2273171675" sldId="276"/>
            <ac:spMk id="4" creationId="{87A954B2-1CA0-99B6-071A-C26BF3E6861C}"/>
          </ac:spMkLst>
        </pc:spChg>
        <pc:spChg chg="mod ord">
          <ac:chgData name="noam solow" userId="f3ad773ffc247e2b" providerId="LiveId" clId="{7F01D878-B537-485C-935C-693D5120228B}" dt="2025-12-03T12:41:27.099" v="620" actId="26606"/>
          <ac:spMkLst>
            <pc:docMk/>
            <pc:sldMk cId="2273171675" sldId="276"/>
            <ac:spMk id="5" creationId="{CC322FA9-7BBB-108B-817A-1C5114F3C84C}"/>
          </ac:spMkLst>
        </pc:spChg>
        <pc:spChg chg="del">
          <ac:chgData name="noam solow" userId="f3ad773ffc247e2b" providerId="LiveId" clId="{7F01D878-B537-485C-935C-693D5120228B}" dt="2025-12-03T12:39:35.898" v="603"/>
          <ac:spMkLst>
            <pc:docMk/>
            <pc:sldMk cId="2273171675" sldId="276"/>
            <ac:spMk id="9" creationId="{4F835403-3675-C843-CA6B-A371FC12C3D0}"/>
          </ac:spMkLst>
        </pc:spChg>
        <pc:spChg chg="add">
          <ac:chgData name="noam solow" userId="f3ad773ffc247e2b" providerId="LiveId" clId="{7F01D878-B537-485C-935C-693D5120228B}" dt="2025-12-03T12:41:27.099" v="620" actId="26606"/>
          <ac:spMkLst>
            <pc:docMk/>
            <pc:sldMk cId="2273171675" sldId="276"/>
            <ac:spMk id="10" creationId="{2E92FA66-67D7-4CB4-94D3-E643A9AD4757}"/>
          </ac:spMkLst>
        </pc:spChg>
        <pc:spChg chg="add">
          <ac:chgData name="noam solow" userId="f3ad773ffc247e2b" providerId="LiveId" clId="{7F01D878-B537-485C-935C-693D5120228B}" dt="2025-12-03T12:41:27.099" v="620" actId="26606"/>
          <ac:spMkLst>
            <pc:docMk/>
            <pc:sldMk cId="2273171675" sldId="276"/>
            <ac:spMk id="12" creationId="{32AEEBC8-9D30-42EF-95F2-386C2653FBF0}"/>
          </ac:spMkLst>
        </pc:spChg>
        <pc:spChg chg="del">
          <ac:chgData name="noam solow" userId="f3ad773ffc247e2b" providerId="LiveId" clId="{7F01D878-B537-485C-935C-693D5120228B}" dt="2025-12-03T12:39:35.898" v="603"/>
          <ac:spMkLst>
            <pc:docMk/>
            <pc:sldMk cId="2273171675" sldId="276"/>
            <ac:spMk id="14" creationId="{F2F3E093-CE0B-D7B9-C87E-5C532114CABA}"/>
          </ac:spMkLst>
        </pc:spChg>
        <pc:picChg chg="del ord">
          <ac:chgData name="noam solow" userId="f3ad773ffc247e2b" providerId="LiveId" clId="{7F01D878-B537-485C-935C-693D5120228B}" dt="2025-12-03T12:43:38.668" v="647" actId="478"/>
          <ac:picMkLst>
            <pc:docMk/>
            <pc:sldMk cId="2273171675" sldId="276"/>
            <ac:picMk id="7" creationId="{22A77847-80C0-07D0-7D4B-930ADE4404BA}"/>
          </ac:picMkLst>
        </pc:picChg>
        <pc:picChg chg="add mod">
          <ac:chgData name="noam solow" userId="f3ad773ffc247e2b" providerId="LiveId" clId="{7F01D878-B537-485C-935C-693D5120228B}" dt="2025-12-03T12:44:40.844" v="654" actId="1076"/>
          <ac:picMkLst>
            <pc:docMk/>
            <pc:sldMk cId="2273171675" sldId="276"/>
            <ac:picMk id="8" creationId="{D20C50D8-F3C4-FEBA-9467-12CFE4886500}"/>
          </ac:picMkLst>
        </pc:picChg>
      </pc:sldChg>
      <pc:sldChg chg="addSp modSp new mod">
        <pc:chgData name="noam solow" userId="f3ad773ffc247e2b" providerId="LiveId" clId="{7F01D878-B537-485C-935C-693D5120228B}" dt="2025-12-03T12:45:44.481" v="664" actId="1076"/>
        <pc:sldMkLst>
          <pc:docMk/>
          <pc:sldMk cId="224813760" sldId="277"/>
        </pc:sldMkLst>
        <pc:picChg chg="add mod">
          <ac:chgData name="noam solow" userId="f3ad773ffc247e2b" providerId="LiveId" clId="{7F01D878-B537-485C-935C-693D5120228B}" dt="2025-12-03T12:45:34.838" v="660" actId="1076"/>
          <ac:picMkLst>
            <pc:docMk/>
            <pc:sldMk cId="224813760" sldId="277"/>
            <ac:picMk id="3" creationId="{982B535F-93BA-D930-2545-84F2239D2B59}"/>
          </ac:picMkLst>
        </pc:picChg>
        <pc:picChg chg="add mod">
          <ac:chgData name="noam solow" userId="f3ad773ffc247e2b" providerId="LiveId" clId="{7F01D878-B537-485C-935C-693D5120228B}" dt="2025-12-03T12:45:36.129" v="661" actId="1076"/>
          <ac:picMkLst>
            <pc:docMk/>
            <pc:sldMk cId="224813760" sldId="277"/>
            <ac:picMk id="5" creationId="{E5C74832-CAB2-E168-6255-8181510CBFDB}"/>
          </ac:picMkLst>
        </pc:picChg>
        <pc:picChg chg="add mod">
          <ac:chgData name="noam solow" userId="f3ad773ffc247e2b" providerId="LiveId" clId="{7F01D878-B537-485C-935C-693D5120228B}" dt="2025-12-03T12:45:44.481" v="664" actId="1076"/>
          <ac:picMkLst>
            <pc:docMk/>
            <pc:sldMk cId="224813760" sldId="277"/>
            <ac:picMk id="7" creationId="{53C9FDB4-CA99-018F-BE2A-3C95851B0DE6}"/>
          </ac:picMkLst>
        </pc:picChg>
      </pc:sldChg>
      <pc:sldChg chg="addSp new mod">
        <pc:chgData name="noam solow" userId="f3ad773ffc247e2b" providerId="LiveId" clId="{7F01D878-B537-485C-935C-693D5120228B}" dt="2025-12-03T12:46:27.078" v="666" actId="22"/>
        <pc:sldMkLst>
          <pc:docMk/>
          <pc:sldMk cId="153497120" sldId="278"/>
        </pc:sldMkLst>
        <pc:picChg chg="add">
          <ac:chgData name="noam solow" userId="f3ad773ffc247e2b" providerId="LiveId" clId="{7F01D878-B537-485C-935C-693D5120228B}" dt="2025-12-03T12:46:27.078" v="666" actId="22"/>
          <ac:picMkLst>
            <pc:docMk/>
            <pc:sldMk cId="153497120" sldId="278"/>
            <ac:picMk id="3" creationId="{18C88D90-8A8A-CDF2-1FB5-1505418D9CD6}"/>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6DF1933-209A-4715-BFB0-D58337782992}"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DD2C48F7-2FA4-4F15-A256-E2B3DCB5806A}">
      <dgm:prSet/>
      <dgm:spPr/>
      <dgm:t>
        <a:bodyPr/>
        <a:lstStyle/>
        <a:p>
          <a:r>
            <a:rPr lang="en-US" b="1" dirty="0" err="1"/>
            <a:t>MiDaS</a:t>
          </a:r>
          <a:r>
            <a:rPr lang="en-US" b="1" dirty="0"/>
            <a:t> (</a:t>
          </a:r>
          <a:r>
            <a:rPr lang="en-US" dirty="0" err="1"/>
            <a:t>DPT_Large</a:t>
          </a:r>
          <a:r>
            <a:rPr lang="en-US" b="1" dirty="0"/>
            <a:t>)</a:t>
          </a:r>
          <a:endParaRPr lang="en-US" dirty="0"/>
        </a:p>
      </dgm:t>
    </dgm:pt>
    <dgm:pt modelId="{0BFBE308-FB6B-4FE3-AB21-C17BBB4E638C}" type="parTrans" cxnId="{628CC839-9AAF-4CFD-857F-452D9CCFB7D0}">
      <dgm:prSet/>
      <dgm:spPr/>
      <dgm:t>
        <a:bodyPr/>
        <a:lstStyle/>
        <a:p>
          <a:endParaRPr lang="en-US"/>
        </a:p>
      </dgm:t>
    </dgm:pt>
    <dgm:pt modelId="{8292DC03-46BC-4B41-B6E2-8824AF27B3C3}" type="sibTrans" cxnId="{628CC839-9AAF-4CFD-857F-452D9CCFB7D0}">
      <dgm:prSet/>
      <dgm:spPr/>
      <dgm:t>
        <a:bodyPr/>
        <a:lstStyle/>
        <a:p>
          <a:endParaRPr lang="en-US"/>
        </a:p>
      </dgm:t>
    </dgm:pt>
    <dgm:pt modelId="{69819AA3-A4A2-404B-9AD9-1D2C4BAC7E23}">
      <dgm:prSet/>
      <dgm:spPr/>
      <dgm:t>
        <a:bodyPr/>
        <a:lstStyle/>
        <a:p>
          <a:r>
            <a:rPr lang="en-US" b="1" dirty="0" err="1"/>
            <a:t>BEiT</a:t>
          </a:r>
          <a:r>
            <a:rPr lang="en-US" b="1" dirty="0"/>
            <a:t> 512</a:t>
          </a:r>
          <a:r>
            <a:rPr lang="en-IL" b="1" dirty="0"/>
            <a:t> </a:t>
          </a:r>
          <a:r>
            <a:rPr lang="en-US" b="1" dirty="0"/>
            <a:t>( </a:t>
          </a:r>
          <a:r>
            <a:rPr lang="en-US" dirty="0"/>
            <a:t>DPT_BEiT_L_512</a:t>
          </a:r>
          <a:r>
            <a:rPr lang="en-US" b="1" dirty="0"/>
            <a:t>)  </a:t>
          </a:r>
          <a:endParaRPr lang="en-US" dirty="0"/>
        </a:p>
      </dgm:t>
    </dgm:pt>
    <dgm:pt modelId="{CA0E4930-8E68-4E72-A69F-EED8FF0C61B1}" type="parTrans" cxnId="{F1F55FF0-D3BA-47F4-A79E-F37CFFB5C543}">
      <dgm:prSet/>
      <dgm:spPr/>
      <dgm:t>
        <a:bodyPr/>
        <a:lstStyle/>
        <a:p>
          <a:endParaRPr lang="en-US"/>
        </a:p>
      </dgm:t>
    </dgm:pt>
    <dgm:pt modelId="{1C627376-9D52-44D4-8B40-A0A64D45C3CB}" type="sibTrans" cxnId="{F1F55FF0-D3BA-47F4-A79E-F37CFFB5C543}">
      <dgm:prSet/>
      <dgm:spPr/>
      <dgm:t>
        <a:bodyPr/>
        <a:lstStyle/>
        <a:p>
          <a:endParaRPr lang="en-US"/>
        </a:p>
      </dgm:t>
    </dgm:pt>
    <dgm:pt modelId="{F4E44FD2-0A24-416A-A18B-81A2773576CE}">
      <dgm:prSet/>
      <dgm:spPr/>
      <dgm:t>
        <a:bodyPr/>
        <a:lstStyle/>
        <a:p>
          <a:r>
            <a:rPr lang="en-US" b="1" dirty="0" err="1"/>
            <a:t>ZoeDepth</a:t>
          </a:r>
          <a:r>
            <a:rPr lang="en-US" b="1" dirty="0"/>
            <a:t> (</a:t>
          </a:r>
          <a:r>
            <a:rPr lang="en-US" dirty="0" err="1"/>
            <a:t>ZoeD_N</a:t>
          </a:r>
          <a:r>
            <a:rPr lang="en-US" dirty="0"/>
            <a:t>)</a:t>
          </a:r>
        </a:p>
      </dgm:t>
    </dgm:pt>
    <dgm:pt modelId="{1EB7C5B3-51E0-42A2-A7A3-E1EB8D4DA80C}" type="parTrans" cxnId="{681229BC-45B5-43FD-B426-D05231D615B5}">
      <dgm:prSet/>
      <dgm:spPr/>
      <dgm:t>
        <a:bodyPr/>
        <a:lstStyle/>
        <a:p>
          <a:endParaRPr lang="en-US"/>
        </a:p>
      </dgm:t>
    </dgm:pt>
    <dgm:pt modelId="{B33E4E14-AE58-48F3-80E9-789C0AE6B6B9}" type="sibTrans" cxnId="{681229BC-45B5-43FD-B426-D05231D615B5}">
      <dgm:prSet/>
      <dgm:spPr/>
      <dgm:t>
        <a:bodyPr/>
        <a:lstStyle/>
        <a:p>
          <a:endParaRPr lang="en-US"/>
        </a:p>
      </dgm:t>
    </dgm:pt>
    <dgm:pt modelId="{C0F57837-5AB9-4A9B-86D5-DD40FF2EE357}">
      <dgm:prSet/>
      <dgm:spPr/>
      <dgm:t>
        <a:bodyPr/>
        <a:lstStyle/>
        <a:p>
          <a:r>
            <a:rPr lang="en-US" b="1" dirty="0" err="1"/>
            <a:t>ZoeDepth</a:t>
          </a:r>
          <a:r>
            <a:rPr lang="en-US" b="1" dirty="0"/>
            <a:t> (</a:t>
          </a:r>
          <a:r>
            <a:rPr lang="en-US" dirty="0" err="1"/>
            <a:t>ZoeD_K</a:t>
          </a:r>
          <a:r>
            <a:rPr lang="en-US" dirty="0"/>
            <a:t>)</a:t>
          </a:r>
        </a:p>
      </dgm:t>
    </dgm:pt>
    <dgm:pt modelId="{D9412389-BBB6-467D-AF37-49FF7578BD25}" type="parTrans" cxnId="{05D1CFB5-416E-4A60-863E-D244A0C80314}">
      <dgm:prSet/>
      <dgm:spPr/>
      <dgm:t>
        <a:bodyPr/>
        <a:lstStyle/>
        <a:p>
          <a:endParaRPr lang="en-US"/>
        </a:p>
      </dgm:t>
    </dgm:pt>
    <dgm:pt modelId="{5ED3D51C-8E54-49E5-A469-B91F7CDD9287}" type="sibTrans" cxnId="{05D1CFB5-416E-4A60-863E-D244A0C80314}">
      <dgm:prSet/>
      <dgm:spPr/>
      <dgm:t>
        <a:bodyPr/>
        <a:lstStyle/>
        <a:p>
          <a:endParaRPr lang="en-US"/>
        </a:p>
      </dgm:t>
    </dgm:pt>
    <dgm:pt modelId="{29D4632F-F0EB-4B50-8EF2-3BD43EFB27C3}" type="pres">
      <dgm:prSet presAssocID="{56DF1933-209A-4715-BFB0-D58337782992}" presName="vert0" presStyleCnt="0">
        <dgm:presLayoutVars>
          <dgm:dir/>
          <dgm:animOne val="branch"/>
          <dgm:animLvl val="lvl"/>
        </dgm:presLayoutVars>
      </dgm:prSet>
      <dgm:spPr/>
    </dgm:pt>
    <dgm:pt modelId="{7F7E1CB2-8490-4584-9764-10FDB2BDDAD3}" type="pres">
      <dgm:prSet presAssocID="{DD2C48F7-2FA4-4F15-A256-E2B3DCB5806A}" presName="thickLine" presStyleLbl="alignNode1" presStyleIdx="0" presStyleCnt="4"/>
      <dgm:spPr/>
    </dgm:pt>
    <dgm:pt modelId="{0D3E6B27-CCB9-4E31-A57C-871C9D9F2AC1}" type="pres">
      <dgm:prSet presAssocID="{DD2C48F7-2FA4-4F15-A256-E2B3DCB5806A}" presName="horz1" presStyleCnt="0"/>
      <dgm:spPr/>
    </dgm:pt>
    <dgm:pt modelId="{4368E9DA-F428-48B6-A232-E3DF41E09770}" type="pres">
      <dgm:prSet presAssocID="{DD2C48F7-2FA4-4F15-A256-E2B3DCB5806A}" presName="tx1" presStyleLbl="revTx" presStyleIdx="0" presStyleCnt="4"/>
      <dgm:spPr/>
    </dgm:pt>
    <dgm:pt modelId="{D56CE87A-FA5F-444B-A2EC-E21BF69BDBA3}" type="pres">
      <dgm:prSet presAssocID="{DD2C48F7-2FA4-4F15-A256-E2B3DCB5806A}" presName="vert1" presStyleCnt="0"/>
      <dgm:spPr/>
    </dgm:pt>
    <dgm:pt modelId="{1D2D09F2-E78B-4DC2-A379-EA2408A9C993}" type="pres">
      <dgm:prSet presAssocID="{69819AA3-A4A2-404B-9AD9-1D2C4BAC7E23}" presName="thickLine" presStyleLbl="alignNode1" presStyleIdx="1" presStyleCnt="4"/>
      <dgm:spPr/>
    </dgm:pt>
    <dgm:pt modelId="{DAE25910-DCA8-481F-83F6-B676782BF68F}" type="pres">
      <dgm:prSet presAssocID="{69819AA3-A4A2-404B-9AD9-1D2C4BAC7E23}" presName="horz1" presStyleCnt="0"/>
      <dgm:spPr/>
    </dgm:pt>
    <dgm:pt modelId="{CA29CA19-A3CA-4A1B-8C16-E5CDCB6D2644}" type="pres">
      <dgm:prSet presAssocID="{69819AA3-A4A2-404B-9AD9-1D2C4BAC7E23}" presName="tx1" presStyleLbl="revTx" presStyleIdx="1" presStyleCnt="4"/>
      <dgm:spPr/>
    </dgm:pt>
    <dgm:pt modelId="{913B246E-C608-4A12-888C-0F538904BEC6}" type="pres">
      <dgm:prSet presAssocID="{69819AA3-A4A2-404B-9AD9-1D2C4BAC7E23}" presName="vert1" presStyleCnt="0"/>
      <dgm:spPr/>
    </dgm:pt>
    <dgm:pt modelId="{14960347-4197-4245-BFC2-687B7E328D5B}" type="pres">
      <dgm:prSet presAssocID="{F4E44FD2-0A24-416A-A18B-81A2773576CE}" presName="thickLine" presStyleLbl="alignNode1" presStyleIdx="2" presStyleCnt="4"/>
      <dgm:spPr/>
    </dgm:pt>
    <dgm:pt modelId="{5F6E012D-BD87-4AAB-89DA-2E3934F3B3D8}" type="pres">
      <dgm:prSet presAssocID="{F4E44FD2-0A24-416A-A18B-81A2773576CE}" presName="horz1" presStyleCnt="0"/>
      <dgm:spPr/>
    </dgm:pt>
    <dgm:pt modelId="{0C8BA744-B43A-46AF-99C9-83EAFE249799}" type="pres">
      <dgm:prSet presAssocID="{F4E44FD2-0A24-416A-A18B-81A2773576CE}" presName="tx1" presStyleLbl="revTx" presStyleIdx="2" presStyleCnt="4"/>
      <dgm:spPr/>
    </dgm:pt>
    <dgm:pt modelId="{0B3D96B5-1C5F-49F0-8988-7A71570DCCCA}" type="pres">
      <dgm:prSet presAssocID="{F4E44FD2-0A24-416A-A18B-81A2773576CE}" presName="vert1" presStyleCnt="0"/>
      <dgm:spPr/>
    </dgm:pt>
    <dgm:pt modelId="{20C700B5-DA0E-401F-965A-C992EBEE54E3}" type="pres">
      <dgm:prSet presAssocID="{C0F57837-5AB9-4A9B-86D5-DD40FF2EE357}" presName="thickLine" presStyleLbl="alignNode1" presStyleIdx="3" presStyleCnt="4"/>
      <dgm:spPr/>
    </dgm:pt>
    <dgm:pt modelId="{2299C623-1E16-45C6-8348-E2C1D0223F01}" type="pres">
      <dgm:prSet presAssocID="{C0F57837-5AB9-4A9B-86D5-DD40FF2EE357}" presName="horz1" presStyleCnt="0"/>
      <dgm:spPr/>
    </dgm:pt>
    <dgm:pt modelId="{97D97510-C4BD-47E6-AE73-4B39FC66FDD9}" type="pres">
      <dgm:prSet presAssocID="{C0F57837-5AB9-4A9B-86D5-DD40FF2EE357}" presName="tx1" presStyleLbl="revTx" presStyleIdx="3" presStyleCnt="4"/>
      <dgm:spPr/>
    </dgm:pt>
    <dgm:pt modelId="{C14CF6FB-EFEE-4877-A330-A49EB5396D30}" type="pres">
      <dgm:prSet presAssocID="{C0F57837-5AB9-4A9B-86D5-DD40FF2EE357}" presName="vert1" presStyleCnt="0"/>
      <dgm:spPr/>
    </dgm:pt>
  </dgm:ptLst>
  <dgm:cxnLst>
    <dgm:cxn modelId="{FCA8482A-1B12-4993-AB0C-79819136A1B9}" type="presOf" srcId="{C0F57837-5AB9-4A9B-86D5-DD40FF2EE357}" destId="{97D97510-C4BD-47E6-AE73-4B39FC66FDD9}" srcOrd="0" destOrd="0" presId="urn:microsoft.com/office/officeart/2008/layout/LinedList"/>
    <dgm:cxn modelId="{628CC839-9AAF-4CFD-857F-452D9CCFB7D0}" srcId="{56DF1933-209A-4715-BFB0-D58337782992}" destId="{DD2C48F7-2FA4-4F15-A256-E2B3DCB5806A}" srcOrd="0" destOrd="0" parTransId="{0BFBE308-FB6B-4FE3-AB21-C17BBB4E638C}" sibTransId="{8292DC03-46BC-4B41-B6E2-8824AF27B3C3}"/>
    <dgm:cxn modelId="{73516748-7E68-47A1-B500-3018AB7C0A23}" type="presOf" srcId="{56DF1933-209A-4715-BFB0-D58337782992}" destId="{29D4632F-F0EB-4B50-8EF2-3BD43EFB27C3}" srcOrd="0" destOrd="0" presId="urn:microsoft.com/office/officeart/2008/layout/LinedList"/>
    <dgm:cxn modelId="{50B4829A-2741-4351-9E4C-DC538B4DA459}" type="presOf" srcId="{69819AA3-A4A2-404B-9AD9-1D2C4BAC7E23}" destId="{CA29CA19-A3CA-4A1B-8C16-E5CDCB6D2644}" srcOrd="0" destOrd="0" presId="urn:microsoft.com/office/officeart/2008/layout/LinedList"/>
    <dgm:cxn modelId="{05D1CFB5-416E-4A60-863E-D244A0C80314}" srcId="{56DF1933-209A-4715-BFB0-D58337782992}" destId="{C0F57837-5AB9-4A9B-86D5-DD40FF2EE357}" srcOrd="3" destOrd="0" parTransId="{D9412389-BBB6-467D-AF37-49FF7578BD25}" sibTransId="{5ED3D51C-8E54-49E5-A469-B91F7CDD9287}"/>
    <dgm:cxn modelId="{681229BC-45B5-43FD-B426-D05231D615B5}" srcId="{56DF1933-209A-4715-BFB0-D58337782992}" destId="{F4E44FD2-0A24-416A-A18B-81A2773576CE}" srcOrd="2" destOrd="0" parTransId="{1EB7C5B3-51E0-42A2-A7A3-E1EB8D4DA80C}" sibTransId="{B33E4E14-AE58-48F3-80E9-789C0AE6B6B9}"/>
    <dgm:cxn modelId="{F1F55FF0-D3BA-47F4-A79E-F37CFFB5C543}" srcId="{56DF1933-209A-4715-BFB0-D58337782992}" destId="{69819AA3-A4A2-404B-9AD9-1D2C4BAC7E23}" srcOrd="1" destOrd="0" parTransId="{CA0E4930-8E68-4E72-A69F-EED8FF0C61B1}" sibTransId="{1C627376-9D52-44D4-8B40-A0A64D45C3CB}"/>
    <dgm:cxn modelId="{77A977FC-0842-4DB4-B5BC-A6D322D24102}" type="presOf" srcId="{DD2C48F7-2FA4-4F15-A256-E2B3DCB5806A}" destId="{4368E9DA-F428-48B6-A232-E3DF41E09770}" srcOrd="0" destOrd="0" presId="urn:microsoft.com/office/officeart/2008/layout/LinedList"/>
    <dgm:cxn modelId="{AD1050FF-DF35-4382-AD5D-E1798D68CD30}" type="presOf" srcId="{F4E44FD2-0A24-416A-A18B-81A2773576CE}" destId="{0C8BA744-B43A-46AF-99C9-83EAFE249799}" srcOrd="0" destOrd="0" presId="urn:microsoft.com/office/officeart/2008/layout/LinedList"/>
    <dgm:cxn modelId="{75F471AB-F11C-40D2-B469-EDD752B120E2}" type="presParOf" srcId="{29D4632F-F0EB-4B50-8EF2-3BD43EFB27C3}" destId="{7F7E1CB2-8490-4584-9764-10FDB2BDDAD3}" srcOrd="0" destOrd="0" presId="urn:microsoft.com/office/officeart/2008/layout/LinedList"/>
    <dgm:cxn modelId="{885F0295-3DA4-4663-965A-D5184800CAA5}" type="presParOf" srcId="{29D4632F-F0EB-4B50-8EF2-3BD43EFB27C3}" destId="{0D3E6B27-CCB9-4E31-A57C-871C9D9F2AC1}" srcOrd="1" destOrd="0" presId="urn:microsoft.com/office/officeart/2008/layout/LinedList"/>
    <dgm:cxn modelId="{4F1F9057-DE9D-4F2C-9180-03C92BB01C1F}" type="presParOf" srcId="{0D3E6B27-CCB9-4E31-A57C-871C9D9F2AC1}" destId="{4368E9DA-F428-48B6-A232-E3DF41E09770}" srcOrd="0" destOrd="0" presId="urn:microsoft.com/office/officeart/2008/layout/LinedList"/>
    <dgm:cxn modelId="{8295102D-93C9-433D-BD97-1789E5F7100B}" type="presParOf" srcId="{0D3E6B27-CCB9-4E31-A57C-871C9D9F2AC1}" destId="{D56CE87A-FA5F-444B-A2EC-E21BF69BDBA3}" srcOrd="1" destOrd="0" presId="urn:microsoft.com/office/officeart/2008/layout/LinedList"/>
    <dgm:cxn modelId="{9A3F4260-3F2F-4BF7-91A0-5F9B55297302}" type="presParOf" srcId="{29D4632F-F0EB-4B50-8EF2-3BD43EFB27C3}" destId="{1D2D09F2-E78B-4DC2-A379-EA2408A9C993}" srcOrd="2" destOrd="0" presId="urn:microsoft.com/office/officeart/2008/layout/LinedList"/>
    <dgm:cxn modelId="{BBB8A5E1-295D-4DE0-B5CA-835D6275F8AC}" type="presParOf" srcId="{29D4632F-F0EB-4B50-8EF2-3BD43EFB27C3}" destId="{DAE25910-DCA8-481F-83F6-B676782BF68F}" srcOrd="3" destOrd="0" presId="urn:microsoft.com/office/officeart/2008/layout/LinedList"/>
    <dgm:cxn modelId="{80602AF0-B407-444C-954F-C4B7B3BE558B}" type="presParOf" srcId="{DAE25910-DCA8-481F-83F6-B676782BF68F}" destId="{CA29CA19-A3CA-4A1B-8C16-E5CDCB6D2644}" srcOrd="0" destOrd="0" presId="urn:microsoft.com/office/officeart/2008/layout/LinedList"/>
    <dgm:cxn modelId="{B66D9286-0682-4D66-A1F2-A8893FD2F582}" type="presParOf" srcId="{DAE25910-DCA8-481F-83F6-B676782BF68F}" destId="{913B246E-C608-4A12-888C-0F538904BEC6}" srcOrd="1" destOrd="0" presId="urn:microsoft.com/office/officeart/2008/layout/LinedList"/>
    <dgm:cxn modelId="{109CE479-CE8A-4937-AF64-FAAE333F6D5C}" type="presParOf" srcId="{29D4632F-F0EB-4B50-8EF2-3BD43EFB27C3}" destId="{14960347-4197-4245-BFC2-687B7E328D5B}" srcOrd="4" destOrd="0" presId="urn:microsoft.com/office/officeart/2008/layout/LinedList"/>
    <dgm:cxn modelId="{765D4E49-95DA-44AE-8EDB-752B58DBF346}" type="presParOf" srcId="{29D4632F-F0EB-4B50-8EF2-3BD43EFB27C3}" destId="{5F6E012D-BD87-4AAB-89DA-2E3934F3B3D8}" srcOrd="5" destOrd="0" presId="urn:microsoft.com/office/officeart/2008/layout/LinedList"/>
    <dgm:cxn modelId="{1CB635BE-E305-4297-BA51-0739727ED2DA}" type="presParOf" srcId="{5F6E012D-BD87-4AAB-89DA-2E3934F3B3D8}" destId="{0C8BA744-B43A-46AF-99C9-83EAFE249799}" srcOrd="0" destOrd="0" presId="urn:microsoft.com/office/officeart/2008/layout/LinedList"/>
    <dgm:cxn modelId="{008FB03B-72B1-46B0-9F03-ABCB7DF1FCB5}" type="presParOf" srcId="{5F6E012D-BD87-4AAB-89DA-2E3934F3B3D8}" destId="{0B3D96B5-1C5F-49F0-8988-7A71570DCCCA}" srcOrd="1" destOrd="0" presId="urn:microsoft.com/office/officeart/2008/layout/LinedList"/>
    <dgm:cxn modelId="{E7282088-9F3A-4520-A1AF-FE443D5A77EF}" type="presParOf" srcId="{29D4632F-F0EB-4B50-8EF2-3BD43EFB27C3}" destId="{20C700B5-DA0E-401F-965A-C992EBEE54E3}" srcOrd="6" destOrd="0" presId="urn:microsoft.com/office/officeart/2008/layout/LinedList"/>
    <dgm:cxn modelId="{8C975AFA-AA14-465F-89D9-5B4684B7E279}" type="presParOf" srcId="{29D4632F-F0EB-4B50-8EF2-3BD43EFB27C3}" destId="{2299C623-1E16-45C6-8348-E2C1D0223F01}" srcOrd="7" destOrd="0" presId="urn:microsoft.com/office/officeart/2008/layout/LinedList"/>
    <dgm:cxn modelId="{7EECFBE5-6B80-47E3-9D14-1DBDA0837EEC}" type="presParOf" srcId="{2299C623-1E16-45C6-8348-E2C1D0223F01}" destId="{97D97510-C4BD-47E6-AE73-4B39FC66FDD9}" srcOrd="0" destOrd="0" presId="urn:microsoft.com/office/officeart/2008/layout/LinedList"/>
    <dgm:cxn modelId="{607629FA-0113-4770-B15D-8EEC1585A2FC}" type="presParOf" srcId="{2299C623-1E16-45C6-8348-E2C1D0223F01}" destId="{C14CF6FB-EFEE-4877-A330-A49EB5396D30}"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7E1CB2-8490-4584-9764-10FDB2BDDAD3}">
      <dsp:nvSpPr>
        <dsp:cNvPr id="0" name=""/>
        <dsp:cNvSpPr/>
      </dsp:nvSpPr>
      <dsp:spPr>
        <a:xfrm>
          <a:off x="0" y="0"/>
          <a:ext cx="6900512" cy="0"/>
        </a:xfrm>
        <a:prstGeom prst="line">
          <a:avLst/>
        </a:prstGeom>
        <a:solidFill>
          <a:schemeClr val="accent2">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368E9DA-F428-48B6-A232-E3DF41E09770}">
      <dsp:nvSpPr>
        <dsp:cNvPr id="0" name=""/>
        <dsp:cNvSpPr/>
      </dsp:nvSpPr>
      <dsp:spPr>
        <a:xfrm>
          <a:off x="0" y="0"/>
          <a:ext cx="6900512" cy="13840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020" tIns="160020" rIns="160020" bIns="160020" numCol="1" spcCol="1270" anchor="t" anchorCtr="0">
          <a:noAutofit/>
        </a:bodyPr>
        <a:lstStyle/>
        <a:p>
          <a:pPr marL="0" lvl="0" indent="0" algn="l" defTabSz="1866900">
            <a:lnSpc>
              <a:spcPct val="90000"/>
            </a:lnSpc>
            <a:spcBef>
              <a:spcPct val="0"/>
            </a:spcBef>
            <a:spcAft>
              <a:spcPct val="35000"/>
            </a:spcAft>
            <a:buNone/>
          </a:pPr>
          <a:r>
            <a:rPr lang="en-US" sz="4200" b="1" kern="1200" dirty="0" err="1"/>
            <a:t>MiDaS</a:t>
          </a:r>
          <a:r>
            <a:rPr lang="en-US" sz="4200" b="1" kern="1200" dirty="0"/>
            <a:t> (</a:t>
          </a:r>
          <a:r>
            <a:rPr lang="en-US" sz="4200" kern="1200" dirty="0" err="1"/>
            <a:t>DPT_Large</a:t>
          </a:r>
          <a:r>
            <a:rPr lang="en-US" sz="4200" b="1" kern="1200" dirty="0"/>
            <a:t>)</a:t>
          </a:r>
          <a:endParaRPr lang="en-US" sz="4200" kern="1200" dirty="0"/>
        </a:p>
      </dsp:txBody>
      <dsp:txXfrm>
        <a:off x="0" y="0"/>
        <a:ext cx="6900512" cy="1384035"/>
      </dsp:txXfrm>
    </dsp:sp>
    <dsp:sp modelId="{1D2D09F2-E78B-4DC2-A379-EA2408A9C993}">
      <dsp:nvSpPr>
        <dsp:cNvPr id="0" name=""/>
        <dsp:cNvSpPr/>
      </dsp:nvSpPr>
      <dsp:spPr>
        <a:xfrm>
          <a:off x="0" y="1384035"/>
          <a:ext cx="6900512" cy="0"/>
        </a:xfrm>
        <a:prstGeom prst="line">
          <a:avLst/>
        </a:prstGeom>
        <a:solidFill>
          <a:schemeClr val="accent2">
            <a:hueOff val="2147871"/>
            <a:satOff val="-6164"/>
            <a:lumOff val="-9870"/>
            <a:alphaOff val="0"/>
          </a:schemeClr>
        </a:solidFill>
        <a:ln w="19050" cap="flat" cmpd="sng" algn="ctr">
          <a:solidFill>
            <a:schemeClr val="accent2">
              <a:hueOff val="2147871"/>
              <a:satOff val="-6164"/>
              <a:lumOff val="-987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29CA19-A3CA-4A1B-8C16-E5CDCB6D2644}">
      <dsp:nvSpPr>
        <dsp:cNvPr id="0" name=""/>
        <dsp:cNvSpPr/>
      </dsp:nvSpPr>
      <dsp:spPr>
        <a:xfrm>
          <a:off x="0" y="1384035"/>
          <a:ext cx="6900512" cy="13840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020" tIns="160020" rIns="160020" bIns="160020" numCol="1" spcCol="1270" anchor="t" anchorCtr="0">
          <a:noAutofit/>
        </a:bodyPr>
        <a:lstStyle/>
        <a:p>
          <a:pPr marL="0" lvl="0" indent="0" algn="l" defTabSz="1866900">
            <a:lnSpc>
              <a:spcPct val="90000"/>
            </a:lnSpc>
            <a:spcBef>
              <a:spcPct val="0"/>
            </a:spcBef>
            <a:spcAft>
              <a:spcPct val="35000"/>
            </a:spcAft>
            <a:buNone/>
          </a:pPr>
          <a:r>
            <a:rPr lang="en-US" sz="4200" b="1" kern="1200" dirty="0" err="1"/>
            <a:t>BEiT</a:t>
          </a:r>
          <a:r>
            <a:rPr lang="en-US" sz="4200" b="1" kern="1200" dirty="0"/>
            <a:t> 512</a:t>
          </a:r>
          <a:r>
            <a:rPr lang="en-IL" sz="4200" b="1" kern="1200" dirty="0"/>
            <a:t> </a:t>
          </a:r>
          <a:r>
            <a:rPr lang="en-US" sz="4200" b="1" kern="1200" dirty="0"/>
            <a:t>( </a:t>
          </a:r>
          <a:r>
            <a:rPr lang="en-US" sz="4200" kern="1200" dirty="0"/>
            <a:t>DPT_BEiT_L_512</a:t>
          </a:r>
          <a:r>
            <a:rPr lang="en-US" sz="4200" b="1" kern="1200" dirty="0"/>
            <a:t>)  </a:t>
          </a:r>
          <a:endParaRPr lang="en-US" sz="4200" kern="1200" dirty="0"/>
        </a:p>
      </dsp:txBody>
      <dsp:txXfrm>
        <a:off x="0" y="1384035"/>
        <a:ext cx="6900512" cy="1384035"/>
      </dsp:txXfrm>
    </dsp:sp>
    <dsp:sp modelId="{14960347-4197-4245-BFC2-687B7E328D5B}">
      <dsp:nvSpPr>
        <dsp:cNvPr id="0" name=""/>
        <dsp:cNvSpPr/>
      </dsp:nvSpPr>
      <dsp:spPr>
        <a:xfrm>
          <a:off x="0" y="2768070"/>
          <a:ext cx="6900512" cy="0"/>
        </a:xfrm>
        <a:prstGeom prst="line">
          <a:avLst/>
        </a:prstGeom>
        <a:solidFill>
          <a:schemeClr val="accent2">
            <a:hueOff val="4295743"/>
            <a:satOff val="-12329"/>
            <a:lumOff val="-19739"/>
            <a:alphaOff val="0"/>
          </a:schemeClr>
        </a:solidFill>
        <a:ln w="19050" cap="flat" cmpd="sng" algn="ctr">
          <a:solidFill>
            <a:schemeClr val="accent2">
              <a:hueOff val="4295743"/>
              <a:satOff val="-12329"/>
              <a:lumOff val="-1973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C8BA744-B43A-46AF-99C9-83EAFE249799}">
      <dsp:nvSpPr>
        <dsp:cNvPr id="0" name=""/>
        <dsp:cNvSpPr/>
      </dsp:nvSpPr>
      <dsp:spPr>
        <a:xfrm>
          <a:off x="0" y="2768070"/>
          <a:ext cx="6900512" cy="13840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020" tIns="160020" rIns="160020" bIns="160020" numCol="1" spcCol="1270" anchor="t" anchorCtr="0">
          <a:noAutofit/>
        </a:bodyPr>
        <a:lstStyle/>
        <a:p>
          <a:pPr marL="0" lvl="0" indent="0" algn="l" defTabSz="1866900">
            <a:lnSpc>
              <a:spcPct val="90000"/>
            </a:lnSpc>
            <a:spcBef>
              <a:spcPct val="0"/>
            </a:spcBef>
            <a:spcAft>
              <a:spcPct val="35000"/>
            </a:spcAft>
            <a:buNone/>
          </a:pPr>
          <a:r>
            <a:rPr lang="en-US" sz="4200" b="1" kern="1200" dirty="0" err="1"/>
            <a:t>ZoeDepth</a:t>
          </a:r>
          <a:r>
            <a:rPr lang="en-US" sz="4200" b="1" kern="1200" dirty="0"/>
            <a:t> (</a:t>
          </a:r>
          <a:r>
            <a:rPr lang="en-US" sz="4200" kern="1200" dirty="0" err="1"/>
            <a:t>ZoeD_N</a:t>
          </a:r>
          <a:r>
            <a:rPr lang="en-US" sz="4200" kern="1200" dirty="0"/>
            <a:t>)</a:t>
          </a:r>
        </a:p>
      </dsp:txBody>
      <dsp:txXfrm>
        <a:off x="0" y="2768070"/>
        <a:ext cx="6900512" cy="1384035"/>
      </dsp:txXfrm>
    </dsp:sp>
    <dsp:sp modelId="{20C700B5-DA0E-401F-965A-C992EBEE54E3}">
      <dsp:nvSpPr>
        <dsp:cNvPr id="0" name=""/>
        <dsp:cNvSpPr/>
      </dsp:nvSpPr>
      <dsp:spPr>
        <a:xfrm>
          <a:off x="0" y="4152105"/>
          <a:ext cx="6900512" cy="0"/>
        </a:xfrm>
        <a:prstGeom prst="line">
          <a:avLst/>
        </a:prstGeom>
        <a:solidFill>
          <a:schemeClr val="accent2">
            <a:hueOff val="6443614"/>
            <a:satOff val="-18493"/>
            <a:lumOff val="-29609"/>
            <a:alphaOff val="0"/>
          </a:schemeClr>
        </a:solidFill>
        <a:ln w="19050" cap="flat" cmpd="sng" algn="ctr">
          <a:solidFill>
            <a:schemeClr val="accent2">
              <a:hueOff val="6443614"/>
              <a:satOff val="-18493"/>
              <a:lumOff val="-2960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7D97510-C4BD-47E6-AE73-4B39FC66FDD9}">
      <dsp:nvSpPr>
        <dsp:cNvPr id="0" name=""/>
        <dsp:cNvSpPr/>
      </dsp:nvSpPr>
      <dsp:spPr>
        <a:xfrm>
          <a:off x="0" y="4152105"/>
          <a:ext cx="6900512" cy="13840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020" tIns="160020" rIns="160020" bIns="160020" numCol="1" spcCol="1270" anchor="t" anchorCtr="0">
          <a:noAutofit/>
        </a:bodyPr>
        <a:lstStyle/>
        <a:p>
          <a:pPr marL="0" lvl="0" indent="0" algn="l" defTabSz="1866900">
            <a:lnSpc>
              <a:spcPct val="90000"/>
            </a:lnSpc>
            <a:spcBef>
              <a:spcPct val="0"/>
            </a:spcBef>
            <a:spcAft>
              <a:spcPct val="35000"/>
            </a:spcAft>
            <a:buNone/>
          </a:pPr>
          <a:r>
            <a:rPr lang="en-US" sz="4200" b="1" kern="1200" dirty="0" err="1"/>
            <a:t>ZoeDepth</a:t>
          </a:r>
          <a:r>
            <a:rPr lang="en-US" sz="4200" b="1" kern="1200" dirty="0"/>
            <a:t> (</a:t>
          </a:r>
          <a:r>
            <a:rPr lang="en-US" sz="4200" kern="1200" dirty="0" err="1"/>
            <a:t>ZoeD_K</a:t>
          </a:r>
          <a:r>
            <a:rPr lang="en-US" sz="4200" kern="1200" dirty="0"/>
            <a:t>)</a:t>
          </a:r>
        </a:p>
      </dsp:txBody>
      <dsp:txXfrm>
        <a:off x="0" y="4152105"/>
        <a:ext cx="6900512" cy="1384035"/>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62AB0E-C194-462F-A0AB-A84C6DBEFAB5}" type="datetimeFigureOut">
              <a:rPr lang="en-IL" smtClean="0"/>
              <a:t>03/12/2025</a:t>
            </a:fld>
            <a:endParaRPr lang="en-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A78380A-DE9B-4969-9312-906BA819635D}" type="slidenum">
              <a:rPr lang="en-IL" smtClean="0"/>
              <a:t>‹#›</a:t>
            </a:fld>
            <a:endParaRPr lang="en-IL"/>
          </a:p>
        </p:txBody>
      </p:sp>
    </p:spTree>
    <p:extLst>
      <p:ext uri="{BB962C8B-B14F-4D97-AF65-F5344CB8AC3E}">
        <p14:creationId xmlns:p14="http://schemas.microsoft.com/office/powerpoint/2010/main" val="37769087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L"/>
              <a:t>מקור תמונה: ספריית התוכן של Microsoft 365
פרויקט גמר זה מתמקד בפיתוח מערכת חדשנית להערכת עומק רחפן (Z) מתמונה בודדת בעזרת Deep Learning. הצוות כולל את שמות חברי הצוות, בהנחיית המנחה ושיתוף החברה. תאריך ההגשה מצוין. המערכת מאפשרת חישוב מרחק הרחפן מהמצלמה במדויק מתמונה אחת בלבד.</a:t>
            </a:r>
          </a:p>
        </p:txBody>
      </p:sp>
      <p:sp>
        <p:nvSpPr>
          <p:cNvPr id="4" name="Slide Number Placeholder 3"/>
          <p:cNvSpPr>
            <a:spLocks noGrp="1"/>
          </p:cNvSpPr>
          <p:nvPr>
            <p:ph type="sldNum" sz="quarter" idx="5"/>
          </p:nvPr>
        </p:nvSpPr>
        <p:spPr/>
        <p:txBody>
          <a:bodyPr/>
          <a:lstStyle/>
          <a:p>
            <a:fld id="{D9F36CC5-7A99-4290-82AA-1688FB49E7E7}" type="slidenum">
              <a:rPr lang="en-IL" smtClean="0"/>
              <a:t>1</a:t>
            </a:fld>
            <a:endParaRPr lang="en-IL"/>
          </a:p>
        </p:txBody>
      </p:sp>
    </p:spTree>
    <p:extLst>
      <p:ext uri="{BB962C8B-B14F-4D97-AF65-F5344CB8AC3E}">
        <p14:creationId xmlns:p14="http://schemas.microsoft.com/office/powerpoint/2010/main" val="24080211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L"/>
              <a:t>מקור תמונה: ספריית התוכן של Microsoft 365
זיהוי מיקום תלת־ממדי של רחפן חיוני למעקב, בקרה והתרעה. פתרונות קלאסיים דוגמת סטראו או LiDAR יקרים ומורכבים ליישום. היעד הוא להציע פתרון מונוקולרי זול ופשוט יותר, אך האתגר הגדול הוא להפיק מידע תלת־ממדי מסיגנל דו־ממדי בלבד וללמוד עומק מרמזים ויזואליים.</a:t>
            </a:r>
          </a:p>
        </p:txBody>
      </p:sp>
      <p:sp>
        <p:nvSpPr>
          <p:cNvPr id="4" name="Slide Number Placeholder 3"/>
          <p:cNvSpPr>
            <a:spLocks noGrp="1"/>
          </p:cNvSpPr>
          <p:nvPr>
            <p:ph type="sldNum" sz="quarter" idx="5"/>
          </p:nvPr>
        </p:nvSpPr>
        <p:spPr/>
        <p:txBody>
          <a:bodyPr/>
          <a:lstStyle/>
          <a:p>
            <a:fld id="{6A78380A-DE9B-4969-9312-906BA819635D}" type="slidenum">
              <a:rPr lang="en-IL" smtClean="0"/>
              <a:t>3</a:t>
            </a:fld>
            <a:endParaRPr lang="en-IL"/>
          </a:p>
        </p:txBody>
      </p:sp>
    </p:spTree>
    <p:extLst>
      <p:ext uri="{BB962C8B-B14F-4D97-AF65-F5344CB8AC3E}">
        <p14:creationId xmlns:p14="http://schemas.microsoft.com/office/powerpoint/2010/main" val="13665428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L"/>
              <a:t>מקור תמונה: ספריית התוכן של Microsoft 365
המשימה: להעריך את מרחק הרחפן מהמצלמה ("Z בלבד") מתוך תמונה אחת. קלט: תמונה, Bounding Box, ו-GT של Z מהסימולטור. פלט: Z במטרים – עומק הרחפן. אנו אחראים על Z, בעוד צוות אחר עוסק ב-X,Y. סוג דאטה: סינתטי בלבד עם GT מדויק.</a:t>
            </a:r>
          </a:p>
        </p:txBody>
      </p:sp>
      <p:sp>
        <p:nvSpPr>
          <p:cNvPr id="4" name="Slide Number Placeholder 3"/>
          <p:cNvSpPr>
            <a:spLocks noGrp="1"/>
          </p:cNvSpPr>
          <p:nvPr>
            <p:ph type="sldNum" sz="quarter" idx="5"/>
          </p:nvPr>
        </p:nvSpPr>
        <p:spPr/>
        <p:txBody>
          <a:bodyPr/>
          <a:lstStyle/>
          <a:p>
            <a:fld id="{6A78380A-DE9B-4969-9312-906BA819635D}" type="slidenum">
              <a:rPr lang="en-IL" smtClean="0"/>
              <a:t>4</a:t>
            </a:fld>
            <a:endParaRPr lang="en-IL"/>
          </a:p>
        </p:txBody>
      </p:sp>
    </p:spTree>
    <p:extLst>
      <p:ext uri="{BB962C8B-B14F-4D97-AF65-F5344CB8AC3E}">
        <p14:creationId xmlns:p14="http://schemas.microsoft.com/office/powerpoint/2010/main" val="19359026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L"/>
              <a:t>מקור תמונה: ספריית התוכן של Microsoft 365
המאמר המלווה מספק בסיס תיאורטי חשוב לפיתוח הפתרון ומציג גישות עדכניות בתחום. הוא יוצר מסגרת חשיבה ומעורר השראה לרעיונות מקוריים. בנוסף, המאמר מדגיש את האתגרים המרכזיים ומציע כיווני פעולה המהווים נקודת מוצא לפתרון היצירתי שלנו.</a:t>
            </a:r>
          </a:p>
        </p:txBody>
      </p:sp>
      <p:sp>
        <p:nvSpPr>
          <p:cNvPr id="4" name="Slide Number Placeholder 3"/>
          <p:cNvSpPr>
            <a:spLocks noGrp="1"/>
          </p:cNvSpPr>
          <p:nvPr>
            <p:ph type="sldNum" sz="quarter" idx="5"/>
          </p:nvPr>
        </p:nvSpPr>
        <p:spPr/>
        <p:txBody>
          <a:bodyPr/>
          <a:lstStyle/>
          <a:p>
            <a:fld id="{6A78380A-DE9B-4969-9312-906BA819635D}" type="slidenum">
              <a:rPr lang="en-IL" smtClean="0"/>
              <a:t>5</a:t>
            </a:fld>
            <a:endParaRPr lang="en-IL"/>
          </a:p>
        </p:txBody>
      </p:sp>
    </p:spTree>
    <p:extLst>
      <p:ext uri="{BB962C8B-B14F-4D97-AF65-F5344CB8AC3E}">
        <p14:creationId xmlns:p14="http://schemas.microsoft.com/office/powerpoint/2010/main" val="34753153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L"/>
              <a:t>מקור תמונה: ספריית התוכן של Microsoft 365
הדאטה נאסף מסימולציות בלבד ב-Unreal Engine, המספק Ground Truth מושלם של מיקום הרחפן לכל פריים. שמירה על מיקום הרחפן במערכת הצירים של המצלמה הכרחית למדידת מרחק נכון. בנוסף, יש לסנכרן תיעוד הפריימים עם הלוג למניעת זיהום דאטה, ולגוון בטווחים, רקעים ותנאי מזג אוויר.</a:t>
            </a:r>
          </a:p>
        </p:txBody>
      </p:sp>
      <p:sp>
        <p:nvSpPr>
          <p:cNvPr id="4" name="Slide Number Placeholder 3"/>
          <p:cNvSpPr>
            <a:spLocks noGrp="1"/>
          </p:cNvSpPr>
          <p:nvPr>
            <p:ph type="sldNum" sz="quarter" idx="5"/>
          </p:nvPr>
        </p:nvSpPr>
        <p:spPr/>
        <p:txBody>
          <a:bodyPr/>
          <a:lstStyle/>
          <a:p>
            <a:fld id="{6A78380A-DE9B-4969-9312-906BA819635D}" type="slidenum">
              <a:rPr lang="en-IL" smtClean="0"/>
              <a:t>6</a:t>
            </a:fld>
            <a:endParaRPr lang="en-IL"/>
          </a:p>
        </p:txBody>
      </p:sp>
    </p:spTree>
    <p:extLst>
      <p:ext uri="{BB962C8B-B14F-4D97-AF65-F5344CB8AC3E}">
        <p14:creationId xmlns:p14="http://schemas.microsoft.com/office/powerpoint/2010/main" val="36721848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L"/>
              <a:t>מקור תמונה: ספריית התוכן של Microsoft 365
ערך Z ב-Ground Truth חייב להינתן ביחס למצלמה (Camera Space) ולא ביחס לעולם. אם Unreal מספק קואורדינטות ב-World Space, יש לבצע המרה ע"י חיסור מיקום המצלמה וסיבוב לפי האוריינטציה שלה. יש להבטיח שפרמטרי המצלמה (fx, fy, cx, cy, FOV, רזולוציה) זהים בין Unreal לחישובים ולאימון, כדי למנוע שגיאות עומק שיטתיות. מומלץ לבדוק תקינות ההמרה והפרמטרים מוקדם על פריימים ידועים.</a:t>
            </a:r>
          </a:p>
        </p:txBody>
      </p:sp>
      <p:sp>
        <p:nvSpPr>
          <p:cNvPr id="4" name="Slide Number Placeholder 3"/>
          <p:cNvSpPr>
            <a:spLocks noGrp="1"/>
          </p:cNvSpPr>
          <p:nvPr>
            <p:ph type="sldNum" sz="quarter" idx="5"/>
          </p:nvPr>
        </p:nvSpPr>
        <p:spPr/>
        <p:txBody>
          <a:bodyPr/>
          <a:lstStyle/>
          <a:p>
            <a:fld id="{6A78380A-DE9B-4969-9312-906BA819635D}" type="slidenum">
              <a:rPr lang="en-IL" smtClean="0"/>
              <a:t>7</a:t>
            </a:fld>
            <a:endParaRPr lang="en-IL"/>
          </a:p>
        </p:txBody>
      </p:sp>
    </p:spTree>
    <p:extLst>
      <p:ext uri="{BB962C8B-B14F-4D97-AF65-F5344CB8AC3E}">
        <p14:creationId xmlns:p14="http://schemas.microsoft.com/office/powerpoint/2010/main" val="2690016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L"/>
              <a:t>מקור תמונה: ספריית התוכן של Microsoft 365
נבחר להתחיל עם מודל MiDaS כ-baseline להערכת עומק מונוקולרית. MiDaS מספק מפת עומק יחסית בקלות וללא צורך באימון מוקדם. עומק הרחפן ייחלץ מאזור ה-Bounding Box במפת העומק, ונבצע Scale Calibration מול ערכי ה-GT של Unreal כדי לקבל ערכי Z במטרים. במידת הצורך, נבחן גם את ZoeDepth עבור עומק מטרי מדויק יותר.</a:t>
            </a:r>
          </a:p>
        </p:txBody>
      </p:sp>
      <p:sp>
        <p:nvSpPr>
          <p:cNvPr id="4" name="Slide Number Placeholder 3"/>
          <p:cNvSpPr>
            <a:spLocks noGrp="1"/>
          </p:cNvSpPr>
          <p:nvPr>
            <p:ph type="sldNum" sz="quarter" idx="5"/>
          </p:nvPr>
        </p:nvSpPr>
        <p:spPr/>
        <p:txBody>
          <a:bodyPr/>
          <a:lstStyle/>
          <a:p>
            <a:fld id="{6A78380A-DE9B-4969-9312-906BA819635D}" type="slidenum">
              <a:rPr lang="en-IL" smtClean="0"/>
              <a:t>8</a:t>
            </a:fld>
            <a:endParaRPr lang="en-IL"/>
          </a:p>
        </p:txBody>
      </p:sp>
    </p:spTree>
    <p:extLst>
      <p:ext uri="{BB962C8B-B14F-4D97-AF65-F5344CB8AC3E}">
        <p14:creationId xmlns:p14="http://schemas.microsoft.com/office/powerpoint/2010/main" val="42234673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L"/>
              <a:t>מקור תמונה: ספריית התוכן של Microsoft 365
מריצים את מודל העומק על כל התמונה ומקבלים Depth Map. משתמשים ב-Bounding Box כדי לבודד את אזור הרחפן מהמפה. מחלצים ערך עומק מייצג לרחפן, למשל ממוצע או חציון בתוך התיבה. התוצאה היא ערך Z יחסי, לפני המרה ליחידות מטר.</a:t>
            </a:r>
          </a:p>
        </p:txBody>
      </p:sp>
      <p:sp>
        <p:nvSpPr>
          <p:cNvPr id="4" name="Slide Number Placeholder 3"/>
          <p:cNvSpPr>
            <a:spLocks noGrp="1"/>
          </p:cNvSpPr>
          <p:nvPr>
            <p:ph type="sldNum" sz="quarter" idx="5"/>
          </p:nvPr>
        </p:nvSpPr>
        <p:spPr/>
        <p:txBody>
          <a:bodyPr/>
          <a:lstStyle/>
          <a:p>
            <a:fld id="{6A78380A-DE9B-4969-9312-906BA819635D}" type="slidenum">
              <a:rPr lang="en-IL" smtClean="0"/>
              <a:t>9</a:t>
            </a:fld>
            <a:endParaRPr lang="en-IL"/>
          </a:p>
        </p:txBody>
      </p:sp>
    </p:spTree>
    <p:extLst>
      <p:ext uri="{BB962C8B-B14F-4D97-AF65-F5344CB8AC3E}">
        <p14:creationId xmlns:p14="http://schemas.microsoft.com/office/powerpoint/2010/main" val="18095123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L"/>
              <a:t>מקור תמונה: ספריית התוכן של Microsoft 365
Python ו-PyTorch שימשו לאימון והרצת המודלים בזכות הפשטות והגמישות שלהן. YOLO נבחר לזיהוי רחפנים והפקת Bounding Box מדויק. OpenCV ו-Albumentations שימשו לעיבוד תמונה ואוגמנטציה, מה ששיפר את ביצועי הזיהוי ועזר להתמודד עם מגוון מצבים בתמונות.</a:t>
            </a:r>
          </a:p>
        </p:txBody>
      </p:sp>
      <p:sp>
        <p:nvSpPr>
          <p:cNvPr id="4" name="Slide Number Placeholder 3"/>
          <p:cNvSpPr>
            <a:spLocks noGrp="1"/>
          </p:cNvSpPr>
          <p:nvPr>
            <p:ph type="sldNum" sz="quarter" idx="5"/>
          </p:nvPr>
        </p:nvSpPr>
        <p:spPr/>
        <p:txBody>
          <a:bodyPr/>
          <a:lstStyle/>
          <a:p>
            <a:fld id="{6A78380A-DE9B-4969-9312-906BA819635D}" type="slidenum">
              <a:rPr lang="en-IL" smtClean="0"/>
              <a:t>10</a:t>
            </a:fld>
            <a:endParaRPr lang="en-IL"/>
          </a:p>
        </p:txBody>
      </p:sp>
    </p:spTree>
    <p:extLst>
      <p:ext uri="{BB962C8B-B14F-4D97-AF65-F5344CB8AC3E}">
        <p14:creationId xmlns:p14="http://schemas.microsoft.com/office/powerpoint/2010/main" val="23618374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8D0B86-389E-913F-C394-6557107653B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L"/>
          </a:p>
        </p:txBody>
      </p:sp>
      <p:sp>
        <p:nvSpPr>
          <p:cNvPr id="3" name="Subtitle 2">
            <a:extLst>
              <a:ext uri="{FF2B5EF4-FFF2-40B4-BE49-F238E27FC236}">
                <a16:creationId xmlns:a16="http://schemas.microsoft.com/office/drawing/2014/main" id="{9C0BDB15-3575-A06B-9A7F-61DA68E4D0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L"/>
          </a:p>
        </p:txBody>
      </p:sp>
      <p:sp>
        <p:nvSpPr>
          <p:cNvPr id="4" name="Date Placeholder 3">
            <a:extLst>
              <a:ext uri="{FF2B5EF4-FFF2-40B4-BE49-F238E27FC236}">
                <a16:creationId xmlns:a16="http://schemas.microsoft.com/office/drawing/2014/main" id="{993147EB-C2B5-A67E-8D0F-452ABC6F39B7}"/>
              </a:ext>
            </a:extLst>
          </p:cNvPr>
          <p:cNvSpPr>
            <a:spLocks noGrp="1"/>
          </p:cNvSpPr>
          <p:nvPr>
            <p:ph type="dt" sz="half" idx="10"/>
          </p:nvPr>
        </p:nvSpPr>
        <p:spPr/>
        <p:txBody>
          <a:bodyPr/>
          <a:lstStyle/>
          <a:p>
            <a:fld id="{DC9E3CEB-B8DE-46AA-A387-D24DB829E325}" type="datetimeFigureOut">
              <a:rPr lang="en-IL" smtClean="0"/>
              <a:t>03/12/2025</a:t>
            </a:fld>
            <a:endParaRPr lang="en-IL"/>
          </a:p>
        </p:txBody>
      </p:sp>
      <p:sp>
        <p:nvSpPr>
          <p:cNvPr id="5" name="Footer Placeholder 4">
            <a:extLst>
              <a:ext uri="{FF2B5EF4-FFF2-40B4-BE49-F238E27FC236}">
                <a16:creationId xmlns:a16="http://schemas.microsoft.com/office/drawing/2014/main" id="{31F5FAF8-77CF-56E6-9F5C-4DB11E3D3670}"/>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DBE54AC8-1B6D-16E0-D2FA-15FC29F15DEB}"/>
              </a:ext>
            </a:extLst>
          </p:cNvPr>
          <p:cNvSpPr>
            <a:spLocks noGrp="1"/>
          </p:cNvSpPr>
          <p:nvPr>
            <p:ph type="sldNum" sz="quarter" idx="12"/>
          </p:nvPr>
        </p:nvSpPr>
        <p:spPr/>
        <p:txBody>
          <a:bodyPr/>
          <a:lstStyle/>
          <a:p>
            <a:fld id="{86B2B14F-509C-43FD-A82C-BF8B53B50A3B}" type="slidenum">
              <a:rPr lang="en-IL" smtClean="0"/>
              <a:t>‹#›</a:t>
            </a:fld>
            <a:endParaRPr lang="en-IL"/>
          </a:p>
        </p:txBody>
      </p:sp>
    </p:spTree>
    <p:extLst>
      <p:ext uri="{BB962C8B-B14F-4D97-AF65-F5344CB8AC3E}">
        <p14:creationId xmlns:p14="http://schemas.microsoft.com/office/powerpoint/2010/main" val="8033438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2A10F-D370-D3B7-B12E-3084749AE1E7}"/>
              </a:ext>
            </a:extLst>
          </p:cNvPr>
          <p:cNvSpPr>
            <a:spLocks noGrp="1"/>
          </p:cNvSpPr>
          <p:nvPr>
            <p:ph type="title"/>
          </p:nvPr>
        </p:nvSpPr>
        <p:spPr/>
        <p:txBody>
          <a:bodyPr/>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EFE6B4D5-2985-4541-1812-7BC808B7EBA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EC6ECE54-2A84-05F4-CDED-9E7337458883}"/>
              </a:ext>
            </a:extLst>
          </p:cNvPr>
          <p:cNvSpPr>
            <a:spLocks noGrp="1"/>
          </p:cNvSpPr>
          <p:nvPr>
            <p:ph type="dt" sz="half" idx="10"/>
          </p:nvPr>
        </p:nvSpPr>
        <p:spPr/>
        <p:txBody>
          <a:bodyPr/>
          <a:lstStyle/>
          <a:p>
            <a:fld id="{DC9E3CEB-B8DE-46AA-A387-D24DB829E325}" type="datetimeFigureOut">
              <a:rPr lang="en-IL" smtClean="0"/>
              <a:t>03/12/2025</a:t>
            </a:fld>
            <a:endParaRPr lang="en-IL"/>
          </a:p>
        </p:txBody>
      </p:sp>
      <p:sp>
        <p:nvSpPr>
          <p:cNvPr id="5" name="Footer Placeholder 4">
            <a:extLst>
              <a:ext uri="{FF2B5EF4-FFF2-40B4-BE49-F238E27FC236}">
                <a16:creationId xmlns:a16="http://schemas.microsoft.com/office/drawing/2014/main" id="{0B0D5C41-EAC2-1C70-65E0-C509004F6E68}"/>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2BACAF5A-30AD-914A-375D-CD89FB979DFE}"/>
              </a:ext>
            </a:extLst>
          </p:cNvPr>
          <p:cNvSpPr>
            <a:spLocks noGrp="1"/>
          </p:cNvSpPr>
          <p:nvPr>
            <p:ph type="sldNum" sz="quarter" idx="12"/>
          </p:nvPr>
        </p:nvSpPr>
        <p:spPr/>
        <p:txBody>
          <a:bodyPr/>
          <a:lstStyle/>
          <a:p>
            <a:fld id="{86B2B14F-509C-43FD-A82C-BF8B53B50A3B}" type="slidenum">
              <a:rPr lang="en-IL" smtClean="0"/>
              <a:t>‹#›</a:t>
            </a:fld>
            <a:endParaRPr lang="en-IL"/>
          </a:p>
        </p:txBody>
      </p:sp>
    </p:spTree>
    <p:extLst>
      <p:ext uri="{BB962C8B-B14F-4D97-AF65-F5344CB8AC3E}">
        <p14:creationId xmlns:p14="http://schemas.microsoft.com/office/powerpoint/2010/main" val="42923957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434C32-F087-BC80-33BB-4D9224C9996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8173ECDB-AAEA-5160-F7AF-C90D6425F3F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DE945527-05F6-3366-7620-2DBCAF1D459C}"/>
              </a:ext>
            </a:extLst>
          </p:cNvPr>
          <p:cNvSpPr>
            <a:spLocks noGrp="1"/>
          </p:cNvSpPr>
          <p:nvPr>
            <p:ph type="dt" sz="half" idx="10"/>
          </p:nvPr>
        </p:nvSpPr>
        <p:spPr/>
        <p:txBody>
          <a:bodyPr/>
          <a:lstStyle/>
          <a:p>
            <a:fld id="{DC9E3CEB-B8DE-46AA-A387-D24DB829E325}" type="datetimeFigureOut">
              <a:rPr lang="en-IL" smtClean="0"/>
              <a:t>03/12/2025</a:t>
            </a:fld>
            <a:endParaRPr lang="en-IL"/>
          </a:p>
        </p:txBody>
      </p:sp>
      <p:sp>
        <p:nvSpPr>
          <p:cNvPr id="5" name="Footer Placeholder 4">
            <a:extLst>
              <a:ext uri="{FF2B5EF4-FFF2-40B4-BE49-F238E27FC236}">
                <a16:creationId xmlns:a16="http://schemas.microsoft.com/office/drawing/2014/main" id="{90133B66-9DFF-30CE-D5D4-BECD1E9610FD}"/>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8E5AAB5E-92FE-B518-7409-F92DFF92C31D}"/>
              </a:ext>
            </a:extLst>
          </p:cNvPr>
          <p:cNvSpPr>
            <a:spLocks noGrp="1"/>
          </p:cNvSpPr>
          <p:nvPr>
            <p:ph type="sldNum" sz="quarter" idx="12"/>
          </p:nvPr>
        </p:nvSpPr>
        <p:spPr/>
        <p:txBody>
          <a:bodyPr/>
          <a:lstStyle/>
          <a:p>
            <a:fld id="{86B2B14F-509C-43FD-A82C-BF8B53B50A3B}" type="slidenum">
              <a:rPr lang="en-IL" smtClean="0"/>
              <a:t>‹#›</a:t>
            </a:fld>
            <a:endParaRPr lang="en-IL"/>
          </a:p>
        </p:txBody>
      </p:sp>
    </p:spTree>
    <p:extLst>
      <p:ext uri="{BB962C8B-B14F-4D97-AF65-F5344CB8AC3E}">
        <p14:creationId xmlns:p14="http://schemas.microsoft.com/office/powerpoint/2010/main" val="20450009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1181C-7726-473B-206F-C129C12C71DB}"/>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73145F49-79B7-4A57-FB76-993A5307320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0E37B3E0-99A0-BEA3-4EA9-20D4776EB67B}"/>
              </a:ext>
            </a:extLst>
          </p:cNvPr>
          <p:cNvSpPr>
            <a:spLocks noGrp="1"/>
          </p:cNvSpPr>
          <p:nvPr>
            <p:ph type="dt" sz="half" idx="10"/>
          </p:nvPr>
        </p:nvSpPr>
        <p:spPr/>
        <p:txBody>
          <a:bodyPr/>
          <a:lstStyle/>
          <a:p>
            <a:fld id="{DC9E3CEB-B8DE-46AA-A387-D24DB829E325}" type="datetimeFigureOut">
              <a:rPr lang="en-IL" smtClean="0"/>
              <a:t>03/12/2025</a:t>
            </a:fld>
            <a:endParaRPr lang="en-IL"/>
          </a:p>
        </p:txBody>
      </p:sp>
      <p:sp>
        <p:nvSpPr>
          <p:cNvPr id="5" name="Footer Placeholder 4">
            <a:extLst>
              <a:ext uri="{FF2B5EF4-FFF2-40B4-BE49-F238E27FC236}">
                <a16:creationId xmlns:a16="http://schemas.microsoft.com/office/drawing/2014/main" id="{F7760932-8CFA-9C06-08DF-C0DA4922FD25}"/>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46466CA6-BC86-248B-D0E8-A2ACD094BE56}"/>
              </a:ext>
            </a:extLst>
          </p:cNvPr>
          <p:cNvSpPr>
            <a:spLocks noGrp="1"/>
          </p:cNvSpPr>
          <p:nvPr>
            <p:ph type="sldNum" sz="quarter" idx="12"/>
          </p:nvPr>
        </p:nvSpPr>
        <p:spPr/>
        <p:txBody>
          <a:bodyPr/>
          <a:lstStyle/>
          <a:p>
            <a:fld id="{86B2B14F-509C-43FD-A82C-BF8B53B50A3B}" type="slidenum">
              <a:rPr lang="en-IL" smtClean="0"/>
              <a:t>‹#›</a:t>
            </a:fld>
            <a:endParaRPr lang="en-IL"/>
          </a:p>
        </p:txBody>
      </p:sp>
    </p:spTree>
    <p:extLst>
      <p:ext uri="{BB962C8B-B14F-4D97-AF65-F5344CB8AC3E}">
        <p14:creationId xmlns:p14="http://schemas.microsoft.com/office/powerpoint/2010/main" val="3842792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06CF3-7176-87F6-9362-63D5FA78730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L"/>
          </a:p>
        </p:txBody>
      </p:sp>
      <p:sp>
        <p:nvSpPr>
          <p:cNvPr id="3" name="Text Placeholder 2">
            <a:extLst>
              <a:ext uri="{FF2B5EF4-FFF2-40B4-BE49-F238E27FC236}">
                <a16:creationId xmlns:a16="http://schemas.microsoft.com/office/drawing/2014/main" id="{A9B5629C-E972-A2B2-DDF1-4E2030B8CDF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35FCC67-DCB3-E88F-7D86-FA5413973D8E}"/>
              </a:ext>
            </a:extLst>
          </p:cNvPr>
          <p:cNvSpPr>
            <a:spLocks noGrp="1"/>
          </p:cNvSpPr>
          <p:nvPr>
            <p:ph type="dt" sz="half" idx="10"/>
          </p:nvPr>
        </p:nvSpPr>
        <p:spPr/>
        <p:txBody>
          <a:bodyPr/>
          <a:lstStyle/>
          <a:p>
            <a:fld id="{DC9E3CEB-B8DE-46AA-A387-D24DB829E325}" type="datetimeFigureOut">
              <a:rPr lang="en-IL" smtClean="0"/>
              <a:t>03/12/2025</a:t>
            </a:fld>
            <a:endParaRPr lang="en-IL"/>
          </a:p>
        </p:txBody>
      </p:sp>
      <p:sp>
        <p:nvSpPr>
          <p:cNvPr id="5" name="Footer Placeholder 4">
            <a:extLst>
              <a:ext uri="{FF2B5EF4-FFF2-40B4-BE49-F238E27FC236}">
                <a16:creationId xmlns:a16="http://schemas.microsoft.com/office/drawing/2014/main" id="{96FB2C97-1C3E-F10A-0419-1841D931AD92}"/>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4529279A-0E62-FD3C-8FEA-3B5956E2D650}"/>
              </a:ext>
            </a:extLst>
          </p:cNvPr>
          <p:cNvSpPr>
            <a:spLocks noGrp="1"/>
          </p:cNvSpPr>
          <p:nvPr>
            <p:ph type="sldNum" sz="quarter" idx="12"/>
          </p:nvPr>
        </p:nvSpPr>
        <p:spPr/>
        <p:txBody>
          <a:bodyPr/>
          <a:lstStyle/>
          <a:p>
            <a:fld id="{86B2B14F-509C-43FD-A82C-BF8B53B50A3B}" type="slidenum">
              <a:rPr lang="en-IL" smtClean="0"/>
              <a:t>‹#›</a:t>
            </a:fld>
            <a:endParaRPr lang="en-IL"/>
          </a:p>
        </p:txBody>
      </p:sp>
    </p:spTree>
    <p:extLst>
      <p:ext uri="{BB962C8B-B14F-4D97-AF65-F5344CB8AC3E}">
        <p14:creationId xmlns:p14="http://schemas.microsoft.com/office/powerpoint/2010/main" val="38818995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E8EBE-F2CF-7B69-524C-920E16C781C9}"/>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C6481BDD-560D-93FE-4517-2EB4110966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Content Placeholder 3">
            <a:extLst>
              <a:ext uri="{FF2B5EF4-FFF2-40B4-BE49-F238E27FC236}">
                <a16:creationId xmlns:a16="http://schemas.microsoft.com/office/drawing/2014/main" id="{E4FEFB69-D27D-FDB1-6074-7F51E137C79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Date Placeholder 4">
            <a:extLst>
              <a:ext uri="{FF2B5EF4-FFF2-40B4-BE49-F238E27FC236}">
                <a16:creationId xmlns:a16="http://schemas.microsoft.com/office/drawing/2014/main" id="{31744AB1-8A94-5136-3815-E42E4C5CE5EF}"/>
              </a:ext>
            </a:extLst>
          </p:cNvPr>
          <p:cNvSpPr>
            <a:spLocks noGrp="1"/>
          </p:cNvSpPr>
          <p:nvPr>
            <p:ph type="dt" sz="half" idx="10"/>
          </p:nvPr>
        </p:nvSpPr>
        <p:spPr/>
        <p:txBody>
          <a:bodyPr/>
          <a:lstStyle/>
          <a:p>
            <a:fld id="{DC9E3CEB-B8DE-46AA-A387-D24DB829E325}" type="datetimeFigureOut">
              <a:rPr lang="en-IL" smtClean="0"/>
              <a:t>03/12/2025</a:t>
            </a:fld>
            <a:endParaRPr lang="en-IL"/>
          </a:p>
        </p:txBody>
      </p:sp>
      <p:sp>
        <p:nvSpPr>
          <p:cNvPr id="6" name="Footer Placeholder 5">
            <a:extLst>
              <a:ext uri="{FF2B5EF4-FFF2-40B4-BE49-F238E27FC236}">
                <a16:creationId xmlns:a16="http://schemas.microsoft.com/office/drawing/2014/main" id="{5A93CF68-6E42-B40D-05D1-DF4A7F0CBF31}"/>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506C66D4-8374-D27E-1A47-EAE74B28F83B}"/>
              </a:ext>
            </a:extLst>
          </p:cNvPr>
          <p:cNvSpPr>
            <a:spLocks noGrp="1"/>
          </p:cNvSpPr>
          <p:nvPr>
            <p:ph type="sldNum" sz="quarter" idx="12"/>
          </p:nvPr>
        </p:nvSpPr>
        <p:spPr/>
        <p:txBody>
          <a:bodyPr/>
          <a:lstStyle/>
          <a:p>
            <a:fld id="{86B2B14F-509C-43FD-A82C-BF8B53B50A3B}" type="slidenum">
              <a:rPr lang="en-IL" smtClean="0"/>
              <a:t>‹#›</a:t>
            </a:fld>
            <a:endParaRPr lang="en-IL"/>
          </a:p>
        </p:txBody>
      </p:sp>
    </p:spTree>
    <p:extLst>
      <p:ext uri="{BB962C8B-B14F-4D97-AF65-F5344CB8AC3E}">
        <p14:creationId xmlns:p14="http://schemas.microsoft.com/office/powerpoint/2010/main" val="13036352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F1E14-A401-53DF-4567-ABB775F3D003}"/>
              </a:ext>
            </a:extLst>
          </p:cNvPr>
          <p:cNvSpPr>
            <a:spLocks noGrp="1"/>
          </p:cNvSpPr>
          <p:nvPr>
            <p:ph type="title"/>
          </p:nvPr>
        </p:nvSpPr>
        <p:spPr>
          <a:xfrm>
            <a:off x="839788" y="365125"/>
            <a:ext cx="10515600" cy="1325563"/>
          </a:xfrm>
        </p:spPr>
        <p:txBody>
          <a:bodyPr/>
          <a:lstStyle/>
          <a:p>
            <a:r>
              <a:rPr lang="en-US"/>
              <a:t>Click to edit Master title style</a:t>
            </a:r>
            <a:endParaRPr lang="en-IL"/>
          </a:p>
        </p:txBody>
      </p:sp>
      <p:sp>
        <p:nvSpPr>
          <p:cNvPr id="3" name="Text Placeholder 2">
            <a:extLst>
              <a:ext uri="{FF2B5EF4-FFF2-40B4-BE49-F238E27FC236}">
                <a16:creationId xmlns:a16="http://schemas.microsoft.com/office/drawing/2014/main" id="{A8C1CAED-2EBA-6001-EAB9-50EA479C4E3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3ED104-1522-1ADC-3A7C-76588A843AA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Text Placeholder 4">
            <a:extLst>
              <a:ext uri="{FF2B5EF4-FFF2-40B4-BE49-F238E27FC236}">
                <a16:creationId xmlns:a16="http://schemas.microsoft.com/office/drawing/2014/main" id="{0CD3695B-F123-F1D5-E874-560CB7CC07D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4B1DD8E-BA7A-A3D1-B567-3EB938AB2C8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7" name="Date Placeholder 6">
            <a:extLst>
              <a:ext uri="{FF2B5EF4-FFF2-40B4-BE49-F238E27FC236}">
                <a16:creationId xmlns:a16="http://schemas.microsoft.com/office/drawing/2014/main" id="{00A5B14F-7729-B6FD-9E20-7704023EEB79}"/>
              </a:ext>
            </a:extLst>
          </p:cNvPr>
          <p:cNvSpPr>
            <a:spLocks noGrp="1"/>
          </p:cNvSpPr>
          <p:nvPr>
            <p:ph type="dt" sz="half" idx="10"/>
          </p:nvPr>
        </p:nvSpPr>
        <p:spPr/>
        <p:txBody>
          <a:bodyPr/>
          <a:lstStyle/>
          <a:p>
            <a:fld id="{DC9E3CEB-B8DE-46AA-A387-D24DB829E325}" type="datetimeFigureOut">
              <a:rPr lang="en-IL" smtClean="0"/>
              <a:t>03/12/2025</a:t>
            </a:fld>
            <a:endParaRPr lang="en-IL"/>
          </a:p>
        </p:txBody>
      </p:sp>
      <p:sp>
        <p:nvSpPr>
          <p:cNvPr id="8" name="Footer Placeholder 7">
            <a:extLst>
              <a:ext uri="{FF2B5EF4-FFF2-40B4-BE49-F238E27FC236}">
                <a16:creationId xmlns:a16="http://schemas.microsoft.com/office/drawing/2014/main" id="{5A468BE3-7F0E-08C9-3FB3-BA9541608BA9}"/>
              </a:ext>
            </a:extLst>
          </p:cNvPr>
          <p:cNvSpPr>
            <a:spLocks noGrp="1"/>
          </p:cNvSpPr>
          <p:nvPr>
            <p:ph type="ftr" sz="quarter" idx="11"/>
          </p:nvPr>
        </p:nvSpPr>
        <p:spPr/>
        <p:txBody>
          <a:bodyPr/>
          <a:lstStyle/>
          <a:p>
            <a:endParaRPr lang="en-IL"/>
          </a:p>
        </p:txBody>
      </p:sp>
      <p:sp>
        <p:nvSpPr>
          <p:cNvPr id="9" name="Slide Number Placeholder 8">
            <a:extLst>
              <a:ext uri="{FF2B5EF4-FFF2-40B4-BE49-F238E27FC236}">
                <a16:creationId xmlns:a16="http://schemas.microsoft.com/office/drawing/2014/main" id="{4BD708EB-94EA-203A-4FCF-54B1E0035FF4}"/>
              </a:ext>
            </a:extLst>
          </p:cNvPr>
          <p:cNvSpPr>
            <a:spLocks noGrp="1"/>
          </p:cNvSpPr>
          <p:nvPr>
            <p:ph type="sldNum" sz="quarter" idx="12"/>
          </p:nvPr>
        </p:nvSpPr>
        <p:spPr/>
        <p:txBody>
          <a:bodyPr/>
          <a:lstStyle/>
          <a:p>
            <a:fld id="{86B2B14F-509C-43FD-A82C-BF8B53B50A3B}" type="slidenum">
              <a:rPr lang="en-IL" smtClean="0"/>
              <a:t>‹#›</a:t>
            </a:fld>
            <a:endParaRPr lang="en-IL"/>
          </a:p>
        </p:txBody>
      </p:sp>
    </p:spTree>
    <p:extLst>
      <p:ext uri="{BB962C8B-B14F-4D97-AF65-F5344CB8AC3E}">
        <p14:creationId xmlns:p14="http://schemas.microsoft.com/office/powerpoint/2010/main" val="18494179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71A899-2EAB-B67F-EF7E-CE6219628E5D}"/>
              </a:ext>
            </a:extLst>
          </p:cNvPr>
          <p:cNvSpPr>
            <a:spLocks noGrp="1"/>
          </p:cNvSpPr>
          <p:nvPr>
            <p:ph type="title"/>
          </p:nvPr>
        </p:nvSpPr>
        <p:spPr/>
        <p:txBody>
          <a:bodyPr/>
          <a:lstStyle/>
          <a:p>
            <a:r>
              <a:rPr lang="en-US"/>
              <a:t>Click to edit Master title style</a:t>
            </a:r>
            <a:endParaRPr lang="en-IL"/>
          </a:p>
        </p:txBody>
      </p:sp>
      <p:sp>
        <p:nvSpPr>
          <p:cNvPr id="3" name="Date Placeholder 2">
            <a:extLst>
              <a:ext uri="{FF2B5EF4-FFF2-40B4-BE49-F238E27FC236}">
                <a16:creationId xmlns:a16="http://schemas.microsoft.com/office/drawing/2014/main" id="{8AE4EFED-D9EA-5171-6590-C0B3DD67F4E8}"/>
              </a:ext>
            </a:extLst>
          </p:cNvPr>
          <p:cNvSpPr>
            <a:spLocks noGrp="1"/>
          </p:cNvSpPr>
          <p:nvPr>
            <p:ph type="dt" sz="half" idx="10"/>
          </p:nvPr>
        </p:nvSpPr>
        <p:spPr/>
        <p:txBody>
          <a:bodyPr/>
          <a:lstStyle/>
          <a:p>
            <a:fld id="{DC9E3CEB-B8DE-46AA-A387-D24DB829E325}" type="datetimeFigureOut">
              <a:rPr lang="en-IL" smtClean="0"/>
              <a:t>03/12/2025</a:t>
            </a:fld>
            <a:endParaRPr lang="en-IL"/>
          </a:p>
        </p:txBody>
      </p:sp>
      <p:sp>
        <p:nvSpPr>
          <p:cNvPr id="4" name="Footer Placeholder 3">
            <a:extLst>
              <a:ext uri="{FF2B5EF4-FFF2-40B4-BE49-F238E27FC236}">
                <a16:creationId xmlns:a16="http://schemas.microsoft.com/office/drawing/2014/main" id="{4740C7CE-73AD-C9C5-F818-7D6AEF28FE73}"/>
              </a:ext>
            </a:extLst>
          </p:cNvPr>
          <p:cNvSpPr>
            <a:spLocks noGrp="1"/>
          </p:cNvSpPr>
          <p:nvPr>
            <p:ph type="ftr" sz="quarter" idx="11"/>
          </p:nvPr>
        </p:nvSpPr>
        <p:spPr/>
        <p:txBody>
          <a:bodyPr/>
          <a:lstStyle/>
          <a:p>
            <a:endParaRPr lang="en-IL"/>
          </a:p>
        </p:txBody>
      </p:sp>
      <p:sp>
        <p:nvSpPr>
          <p:cNvPr id="5" name="Slide Number Placeholder 4">
            <a:extLst>
              <a:ext uri="{FF2B5EF4-FFF2-40B4-BE49-F238E27FC236}">
                <a16:creationId xmlns:a16="http://schemas.microsoft.com/office/drawing/2014/main" id="{2E90A5A8-0350-7EDE-DFC9-8FDC43E45966}"/>
              </a:ext>
            </a:extLst>
          </p:cNvPr>
          <p:cNvSpPr>
            <a:spLocks noGrp="1"/>
          </p:cNvSpPr>
          <p:nvPr>
            <p:ph type="sldNum" sz="quarter" idx="12"/>
          </p:nvPr>
        </p:nvSpPr>
        <p:spPr/>
        <p:txBody>
          <a:bodyPr/>
          <a:lstStyle/>
          <a:p>
            <a:fld id="{86B2B14F-509C-43FD-A82C-BF8B53B50A3B}" type="slidenum">
              <a:rPr lang="en-IL" smtClean="0"/>
              <a:t>‹#›</a:t>
            </a:fld>
            <a:endParaRPr lang="en-IL"/>
          </a:p>
        </p:txBody>
      </p:sp>
    </p:spTree>
    <p:extLst>
      <p:ext uri="{BB962C8B-B14F-4D97-AF65-F5344CB8AC3E}">
        <p14:creationId xmlns:p14="http://schemas.microsoft.com/office/powerpoint/2010/main" val="11308990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60BDD1A-D217-1C1C-D599-09D0A4F23699}"/>
              </a:ext>
            </a:extLst>
          </p:cNvPr>
          <p:cNvSpPr>
            <a:spLocks noGrp="1"/>
          </p:cNvSpPr>
          <p:nvPr>
            <p:ph type="dt" sz="half" idx="10"/>
          </p:nvPr>
        </p:nvSpPr>
        <p:spPr/>
        <p:txBody>
          <a:bodyPr/>
          <a:lstStyle/>
          <a:p>
            <a:fld id="{DC9E3CEB-B8DE-46AA-A387-D24DB829E325}" type="datetimeFigureOut">
              <a:rPr lang="en-IL" smtClean="0"/>
              <a:t>03/12/2025</a:t>
            </a:fld>
            <a:endParaRPr lang="en-IL"/>
          </a:p>
        </p:txBody>
      </p:sp>
      <p:sp>
        <p:nvSpPr>
          <p:cNvPr id="3" name="Footer Placeholder 2">
            <a:extLst>
              <a:ext uri="{FF2B5EF4-FFF2-40B4-BE49-F238E27FC236}">
                <a16:creationId xmlns:a16="http://schemas.microsoft.com/office/drawing/2014/main" id="{69E4EA95-D425-2008-8FB0-31B30B70FE23}"/>
              </a:ext>
            </a:extLst>
          </p:cNvPr>
          <p:cNvSpPr>
            <a:spLocks noGrp="1"/>
          </p:cNvSpPr>
          <p:nvPr>
            <p:ph type="ftr" sz="quarter" idx="11"/>
          </p:nvPr>
        </p:nvSpPr>
        <p:spPr/>
        <p:txBody>
          <a:bodyPr/>
          <a:lstStyle/>
          <a:p>
            <a:endParaRPr lang="en-IL"/>
          </a:p>
        </p:txBody>
      </p:sp>
      <p:sp>
        <p:nvSpPr>
          <p:cNvPr id="4" name="Slide Number Placeholder 3">
            <a:extLst>
              <a:ext uri="{FF2B5EF4-FFF2-40B4-BE49-F238E27FC236}">
                <a16:creationId xmlns:a16="http://schemas.microsoft.com/office/drawing/2014/main" id="{5E35BEE8-2018-24F3-81C8-A60330282659}"/>
              </a:ext>
            </a:extLst>
          </p:cNvPr>
          <p:cNvSpPr>
            <a:spLocks noGrp="1"/>
          </p:cNvSpPr>
          <p:nvPr>
            <p:ph type="sldNum" sz="quarter" idx="12"/>
          </p:nvPr>
        </p:nvSpPr>
        <p:spPr/>
        <p:txBody>
          <a:bodyPr/>
          <a:lstStyle/>
          <a:p>
            <a:fld id="{86B2B14F-509C-43FD-A82C-BF8B53B50A3B}" type="slidenum">
              <a:rPr lang="en-IL" smtClean="0"/>
              <a:t>‹#›</a:t>
            </a:fld>
            <a:endParaRPr lang="en-IL"/>
          </a:p>
        </p:txBody>
      </p:sp>
    </p:spTree>
    <p:extLst>
      <p:ext uri="{BB962C8B-B14F-4D97-AF65-F5344CB8AC3E}">
        <p14:creationId xmlns:p14="http://schemas.microsoft.com/office/powerpoint/2010/main" val="37607678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47373-52B9-5ECE-0D13-3BFF3C87EE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Content Placeholder 2">
            <a:extLst>
              <a:ext uri="{FF2B5EF4-FFF2-40B4-BE49-F238E27FC236}">
                <a16:creationId xmlns:a16="http://schemas.microsoft.com/office/drawing/2014/main" id="{440EE83D-6162-5E6A-4D92-91C2B74818A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Text Placeholder 3">
            <a:extLst>
              <a:ext uri="{FF2B5EF4-FFF2-40B4-BE49-F238E27FC236}">
                <a16:creationId xmlns:a16="http://schemas.microsoft.com/office/drawing/2014/main" id="{A07B9A60-30C6-8F82-BAE5-19D24ABF8F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54FF01-15F4-D552-3992-58EC67E167A5}"/>
              </a:ext>
            </a:extLst>
          </p:cNvPr>
          <p:cNvSpPr>
            <a:spLocks noGrp="1"/>
          </p:cNvSpPr>
          <p:nvPr>
            <p:ph type="dt" sz="half" idx="10"/>
          </p:nvPr>
        </p:nvSpPr>
        <p:spPr/>
        <p:txBody>
          <a:bodyPr/>
          <a:lstStyle/>
          <a:p>
            <a:fld id="{DC9E3CEB-B8DE-46AA-A387-D24DB829E325}" type="datetimeFigureOut">
              <a:rPr lang="en-IL" smtClean="0"/>
              <a:t>03/12/2025</a:t>
            </a:fld>
            <a:endParaRPr lang="en-IL"/>
          </a:p>
        </p:txBody>
      </p:sp>
      <p:sp>
        <p:nvSpPr>
          <p:cNvPr id="6" name="Footer Placeholder 5">
            <a:extLst>
              <a:ext uri="{FF2B5EF4-FFF2-40B4-BE49-F238E27FC236}">
                <a16:creationId xmlns:a16="http://schemas.microsoft.com/office/drawing/2014/main" id="{1CF93636-075D-07B5-B0C3-FAEB6B322986}"/>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8FCBFAD9-0F10-A4D0-569A-454F23834F07}"/>
              </a:ext>
            </a:extLst>
          </p:cNvPr>
          <p:cNvSpPr>
            <a:spLocks noGrp="1"/>
          </p:cNvSpPr>
          <p:nvPr>
            <p:ph type="sldNum" sz="quarter" idx="12"/>
          </p:nvPr>
        </p:nvSpPr>
        <p:spPr/>
        <p:txBody>
          <a:bodyPr/>
          <a:lstStyle/>
          <a:p>
            <a:fld id="{86B2B14F-509C-43FD-A82C-BF8B53B50A3B}" type="slidenum">
              <a:rPr lang="en-IL" smtClean="0"/>
              <a:t>‹#›</a:t>
            </a:fld>
            <a:endParaRPr lang="en-IL"/>
          </a:p>
        </p:txBody>
      </p:sp>
    </p:spTree>
    <p:extLst>
      <p:ext uri="{BB962C8B-B14F-4D97-AF65-F5344CB8AC3E}">
        <p14:creationId xmlns:p14="http://schemas.microsoft.com/office/powerpoint/2010/main" val="38085712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CE012-232F-7DD5-7927-3F64E3756C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Picture Placeholder 2">
            <a:extLst>
              <a:ext uri="{FF2B5EF4-FFF2-40B4-BE49-F238E27FC236}">
                <a16:creationId xmlns:a16="http://schemas.microsoft.com/office/drawing/2014/main" id="{C8B6C78B-FCED-0611-B1E0-20C9509F834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L"/>
          </a:p>
        </p:txBody>
      </p:sp>
      <p:sp>
        <p:nvSpPr>
          <p:cNvPr id="4" name="Text Placeholder 3">
            <a:extLst>
              <a:ext uri="{FF2B5EF4-FFF2-40B4-BE49-F238E27FC236}">
                <a16:creationId xmlns:a16="http://schemas.microsoft.com/office/drawing/2014/main" id="{F1F228CF-FA46-DD9E-89DC-8D4B598A75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23A981-B661-D4EA-1498-93289B33797B}"/>
              </a:ext>
            </a:extLst>
          </p:cNvPr>
          <p:cNvSpPr>
            <a:spLocks noGrp="1"/>
          </p:cNvSpPr>
          <p:nvPr>
            <p:ph type="dt" sz="half" idx="10"/>
          </p:nvPr>
        </p:nvSpPr>
        <p:spPr/>
        <p:txBody>
          <a:bodyPr/>
          <a:lstStyle/>
          <a:p>
            <a:fld id="{DC9E3CEB-B8DE-46AA-A387-D24DB829E325}" type="datetimeFigureOut">
              <a:rPr lang="en-IL" smtClean="0"/>
              <a:t>03/12/2025</a:t>
            </a:fld>
            <a:endParaRPr lang="en-IL"/>
          </a:p>
        </p:txBody>
      </p:sp>
      <p:sp>
        <p:nvSpPr>
          <p:cNvPr id="6" name="Footer Placeholder 5">
            <a:extLst>
              <a:ext uri="{FF2B5EF4-FFF2-40B4-BE49-F238E27FC236}">
                <a16:creationId xmlns:a16="http://schemas.microsoft.com/office/drawing/2014/main" id="{8C1F32F0-99A7-ECB8-D647-24D5CBEC994C}"/>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0C4B0209-1230-96EC-10C9-46CB91E90500}"/>
              </a:ext>
            </a:extLst>
          </p:cNvPr>
          <p:cNvSpPr>
            <a:spLocks noGrp="1"/>
          </p:cNvSpPr>
          <p:nvPr>
            <p:ph type="sldNum" sz="quarter" idx="12"/>
          </p:nvPr>
        </p:nvSpPr>
        <p:spPr/>
        <p:txBody>
          <a:bodyPr/>
          <a:lstStyle/>
          <a:p>
            <a:fld id="{86B2B14F-509C-43FD-A82C-BF8B53B50A3B}" type="slidenum">
              <a:rPr lang="en-IL" smtClean="0"/>
              <a:t>‹#›</a:t>
            </a:fld>
            <a:endParaRPr lang="en-IL"/>
          </a:p>
        </p:txBody>
      </p:sp>
    </p:spTree>
    <p:extLst>
      <p:ext uri="{BB962C8B-B14F-4D97-AF65-F5344CB8AC3E}">
        <p14:creationId xmlns:p14="http://schemas.microsoft.com/office/powerpoint/2010/main" val="27572123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091D18-EBDB-9E3C-C656-42D31F4E6B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L"/>
          </a:p>
        </p:txBody>
      </p:sp>
      <p:sp>
        <p:nvSpPr>
          <p:cNvPr id="3" name="Text Placeholder 2">
            <a:extLst>
              <a:ext uri="{FF2B5EF4-FFF2-40B4-BE49-F238E27FC236}">
                <a16:creationId xmlns:a16="http://schemas.microsoft.com/office/drawing/2014/main" id="{DE20A75C-4DE9-726B-2BAE-F4B398A7FA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432DD3A3-13AA-1CA2-A9A3-1882532FD9D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C9E3CEB-B8DE-46AA-A387-D24DB829E325}" type="datetimeFigureOut">
              <a:rPr lang="en-IL" smtClean="0"/>
              <a:t>03/12/2025</a:t>
            </a:fld>
            <a:endParaRPr lang="en-IL"/>
          </a:p>
        </p:txBody>
      </p:sp>
      <p:sp>
        <p:nvSpPr>
          <p:cNvPr id="5" name="Footer Placeholder 4">
            <a:extLst>
              <a:ext uri="{FF2B5EF4-FFF2-40B4-BE49-F238E27FC236}">
                <a16:creationId xmlns:a16="http://schemas.microsoft.com/office/drawing/2014/main" id="{4DF2FF44-B994-1C37-6C35-E354A091DC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L"/>
          </a:p>
        </p:txBody>
      </p:sp>
      <p:sp>
        <p:nvSpPr>
          <p:cNvPr id="6" name="Slide Number Placeholder 5">
            <a:extLst>
              <a:ext uri="{FF2B5EF4-FFF2-40B4-BE49-F238E27FC236}">
                <a16:creationId xmlns:a16="http://schemas.microsoft.com/office/drawing/2014/main" id="{E7F1230E-B965-7A43-739C-2945C48C4E6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6B2B14F-509C-43FD-A82C-BF8B53B50A3B}" type="slidenum">
              <a:rPr lang="en-IL" smtClean="0"/>
              <a:t>‹#›</a:t>
            </a:fld>
            <a:endParaRPr lang="en-IL"/>
          </a:p>
        </p:txBody>
      </p:sp>
    </p:spTree>
    <p:extLst>
      <p:ext uri="{BB962C8B-B14F-4D97-AF65-F5344CB8AC3E}">
        <p14:creationId xmlns:p14="http://schemas.microsoft.com/office/powerpoint/2010/main" val="22999020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B58DD4-D323-CE34-6D36-98419C4425B7}"/>
              </a:ext>
            </a:extLst>
          </p:cNvPr>
          <p:cNvSpPr>
            <a:spLocks noGrp="1"/>
          </p:cNvSpPr>
          <p:nvPr>
            <p:ph type="title"/>
          </p:nvPr>
        </p:nvSpPr>
        <p:spPr>
          <a:xfrm>
            <a:off x="640080" y="325369"/>
            <a:ext cx="4368602" cy="1956841"/>
          </a:xfrm>
        </p:spPr>
        <p:txBody>
          <a:bodyPr vert="horz" lIns="91440" tIns="45720" rIns="91440" bIns="45720" rtlCol="0" anchor="b">
            <a:normAutofit/>
          </a:bodyPr>
          <a:lstStyle/>
          <a:p>
            <a:r>
              <a:rPr lang="en-US" sz="5400" b="1"/>
              <a:t>הערכת עומק רחפן מתמונה</a:t>
            </a:r>
          </a:p>
        </p:txBody>
      </p:sp>
      <p:sp>
        <p:nvSpPr>
          <p:cNvPr id="2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5">
            <a:extLst>
              <a:ext uri="{FF2B5EF4-FFF2-40B4-BE49-F238E27FC236}">
                <a16:creationId xmlns:a16="http://schemas.microsoft.com/office/drawing/2014/main" id="{60852127-E613-E7CD-548F-C29E0C2A019C}"/>
              </a:ext>
            </a:extLst>
          </p:cNvPr>
          <p:cNvSpPr>
            <a:spLocks noGrp="1"/>
          </p:cNvSpPr>
          <p:nvPr>
            <p:ph sz="half" idx="2"/>
          </p:nvPr>
        </p:nvSpPr>
        <p:spPr>
          <a:xfrm>
            <a:off x="640080" y="2872899"/>
            <a:ext cx="4243589" cy="3320668"/>
          </a:xfrm>
        </p:spPr>
        <p:txBody>
          <a:bodyPr vert="horz" lIns="91440" tIns="45720" rIns="91440" bIns="45720" rtlCol="0">
            <a:normAutofit/>
          </a:bodyPr>
          <a:lstStyle/>
          <a:p>
            <a:pPr algn="r" rtl="1"/>
            <a:r>
              <a:rPr lang="en-US" sz="2200" dirty="0"/>
              <a:t>Z Drone final project</a:t>
            </a:r>
          </a:p>
          <a:p>
            <a:pPr algn="r" rtl="1"/>
            <a:endParaRPr lang="en-US" sz="2200" dirty="0"/>
          </a:p>
          <a:p>
            <a:pPr marL="0" indent="0" algn="r" rtl="1">
              <a:buNone/>
            </a:pPr>
            <a:endParaRPr lang="en-US" sz="2200" dirty="0"/>
          </a:p>
          <a:p>
            <a:pPr marL="0" indent="0" algn="r" rtl="1">
              <a:buNone/>
            </a:pPr>
            <a:r>
              <a:rPr lang="en-US" sz="2200" dirty="0"/>
              <a:t>Maoz </a:t>
            </a:r>
            <a:r>
              <a:rPr lang="en-US" sz="2200" dirty="0" err="1"/>
              <a:t>dainel</a:t>
            </a:r>
            <a:endParaRPr lang="en-US" sz="2200" dirty="0"/>
          </a:p>
          <a:p>
            <a:pPr marL="0" indent="0" algn="r" rtl="1">
              <a:buNone/>
            </a:pPr>
            <a:r>
              <a:rPr lang="en-US" sz="2200" dirty="0"/>
              <a:t>Noam Solow</a:t>
            </a:r>
          </a:p>
          <a:p>
            <a:pPr algn="r" rtl="1"/>
            <a:endParaRPr lang="en-US" sz="2200" dirty="0"/>
          </a:p>
        </p:txBody>
      </p:sp>
      <p:pic>
        <p:nvPicPr>
          <p:cNvPr id="5" name="Content Placeholder 4" descr="טיסת רחפנים בסינגפור המפוקוסת">
            <a:extLst>
              <a:ext uri="{FF2B5EF4-FFF2-40B4-BE49-F238E27FC236}">
                <a16:creationId xmlns:a16="http://schemas.microsoft.com/office/drawing/2014/main" id="{24F127F8-2FAD-46C4-ACF7-1BD791A74567}"/>
              </a:ext>
            </a:extLst>
          </p:cNvPr>
          <p:cNvPicPr>
            <a:picLocks noGrp="1" noChangeAspect="1"/>
          </p:cNvPicPr>
          <p:nvPr>
            <p:ph sz="half" idx="1"/>
          </p:nvPr>
        </p:nvPicPr>
        <p:blipFill>
          <a:blip r:embed="rId3"/>
          <a:srcRect l="18836" r="14211" b="-1"/>
          <a:stretch>
            <a:fillRect/>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2374006844"/>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E8D3B17-7638-DFD3-18E4-8A6D6117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EBD840-C21D-B92D-74BE-4BC96C50BC6E}"/>
              </a:ext>
            </a:extLst>
          </p:cNvPr>
          <p:cNvSpPr>
            <a:spLocks noGrp="1"/>
          </p:cNvSpPr>
          <p:nvPr>
            <p:ph type="title"/>
          </p:nvPr>
        </p:nvSpPr>
        <p:spPr>
          <a:xfrm>
            <a:off x="5568534" y="603504"/>
            <a:ext cx="5916169" cy="1527048"/>
          </a:xfrm>
        </p:spPr>
        <p:txBody>
          <a:bodyPr vert="horz" lIns="91440" tIns="45720" rIns="91440" bIns="45720" rtlCol="0" anchor="b">
            <a:normAutofit/>
          </a:bodyPr>
          <a:lstStyle/>
          <a:p>
            <a:r>
              <a:rPr lang="en-US" sz="3600" b="1" kern="1200" dirty="0">
                <a:solidFill>
                  <a:schemeClr val="tx1"/>
                </a:solidFill>
                <a:latin typeface="+mj-lt"/>
                <a:ea typeface="+mj-ea"/>
                <a:cs typeface="+mj-cs"/>
              </a:rPr>
              <a:t>הכלים המרכזיים בפרויקט</a:t>
            </a:r>
          </a:p>
        </p:txBody>
      </p:sp>
      <p:pic>
        <p:nvPicPr>
          <p:cNvPr id="5" name="Content Placeholder 4" descr="תקציר, רקעים, ביג דאטה, קוד בינארי, כחול">
            <a:extLst>
              <a:ext uri="{FF2B5EF4-FFF2-40B4-BE49-F238E27FC236}">
                <a16:creationId xmlns:a16="http://schemas.microsoft.com/office/drawing/2014/main" id="{1B501819-85D2-4571-AFCA-C3C366D24C15}"/>
              </a:ext>
            </a:extLst>
          </p:cNvPr>
          <p:cNvPicPr>
            <a:picLocks noGrp="1" noChangeAspect="1"/>
          </p:cNvPicPr>
          <p:nvPr>
            <p:ph sz="half" idx="1"/>
          </p:nvPr>
        </p:nvPicPr>
        <p:blipFill>
          <a:blip r:embed="rId3"/>
          <a:srcRect r="59725"/>
          <a:stretch>
            <a:fillRect/>
          </a:stretch>
        </p:blipFill>
        <p:spPr>
          <a:xfrm>
            <a:off x="20" y="10"/>
            <a:ext cx="4910308" cy="6857990"/>
          </a:xfrm>
          <a:prstGeom prst="rect">
            <a:avLst/>
          </a:prstGeom>
        </p:spPr>
      </p:pic>
      <p:sp>
        <p:nvSpPr>
          <p:cNvPr id="6" name="TextBox 5">
            <a:extLst>
              <a:ext uri="{FF2B5EF4-FFF2-40B4-BE49-F238E27FC236}">
                <a16:creationId xmlns:a16="http://schemas.microsoft.com/office/drawing/2014/main" id="{AB68B6D2-FB15-6357-8BD2-9A077C410935}"/>
              </a:ext>
            </a:extLst>
          </p:cNvPr>
          <p:cNvSpPr txBox="1"/>
          <p:nvPr/>
        </p:nvSpPr>
        <p:spPr>
          <a:xfrm>
            <a:off x="8915399" y="2883264"/>
            <a:ext cx="2743199" cy="2031325"/>
          </a:xfrm>
          <a:prstGeom prst="rect">
            <a:avLst/>
          </a:prstGeom>
          <a:noFill/>
        </p:spPr>
        <p:txBody>
          <a:bodyPr wrap="square">
            <a:spAutoFit/>
          </a:bodyPr>
          <a:lstStyle/>
          <a:p>
            <a:pPr marL="285750" indent="-285750" algn="r" rtl="1">
              <a:buFont typeface="Arial" panose="020B0604020202020204" pitchFamily="34" charset="0"/>
              <a:buChar char="•"/>
            </a:pPr>
            <a:r>
              <a:rPr lang="en-IL" dirty="0"/>
              <a:t>Python </a:t>
            </a:r>
            <a:r>
              <a:rPr lang="he-IL" dirty="0"/>
              <a:t>ו־</a:t>
            </a:r>
            <a:r>
              <a:rPr lang="en-IL" dirty="0" err="1"/>
              <a:t>PyTorch</a:t>
            </a:r>
            <a:endParaRPr lang="he-IL" dirty="0"/>
          </a:p>
          <a:p>
            <a:pPr marL="285750" indent="-285750" algn="r" rtl="1">
              <a:buFont typeface="Arial" panose="020B0604020202020204" pitchFamily="34" charset="0"/>
              <a:buChar char="•"/>
            </a:pPr>
            <a:r>
              <a:rPr lang="en-IL" dirty="0" err="1"/>
              <a:t>Jupyter</a:t>
            </a:r>
            <a:r>
              <a:rPr lang="en-IL" dirty="0"/>
              <a:t> Notebook / </a:t>
            </a:r>
            <a:r>
              <a:rPr lang="en-IL" dirty="0" err="1"/>
              <a:t>JupyterLab</a:t>
            </a:r>
            <a:endParaRPr lang="he-IL" dirty="0"/>
          </a:p>
          <a:p>
            <a:pPr marL="285750" indent="-285750" algn="r" rtl="1">
              <a:buFont typeface="Arial" panose="020B0604020202020204" pitchFamily="34" charset="0"/>
              <a:buChar char="•"/>
            </a:pPr>
            <a:r>
              <a:rPr lang="en-IL" dirty="0"/>
              <a:t>OpenCV</a:t>
            </a:r>
            <a:endParaRPr lang="he-IL" dirty="0"/>
          </a:p>
          <a:p>
            <a:pPr marL="285750" indent="-285750" algn="r" rtl="1">
              <a:buFont typeface="Arial" panose="020B0604020202020204" pitchFamily="34" charset="0"/>
              <a:buChar char="•"/>
            </a:pPr>
            <a:r>
              <a:rPr lang="en-IL" dirty="0"/>
              <a:t>Scikit-learn</a:t>
            </a:r>
            <a:r>
              <a:rPr lang="he-IL" dirty="0"/>
              <a:t> (אופציונאלי)</a:t>
            </a:r>
          </a:p>
          <a:p>
            <a:pPr marL="285750" indent="-285750" algn="r" rtl="1">
              <a:buFont typeface="Arial" panose="020B0604020202020204" pitchFamily="34" charset="0"/>
              <a:buChar char="•"/>
            </a:pPr>
            <a:r>
              <a:rPr lang="en-IL" dirty="0"/>
              <a:t>Matplotlib</a:t>
            </a:r>
            <a:endParaRPr lang="he-IL" dirty="0"/>
          </a:p>
          <a:p>
            <a:pPr marL="285750" indent="-285750" algn="r" rtl="1">
              <a:buFont typeface="Arial" panose="020B0604020202020204" pitchFamily="34" charset="0"/>
              <a:buChar char="•"/>
            </a:pPr>
            <a:endParaRPr lang="en-IL" dirty="0"/>
          </a:p>
        </p:txBody>
      </p:sp>
      <p:sp>
        <p:nvSpPr>
          <p:cNvPr id="7" name="TextBox 6">
            <a:extLst>
              <a:ext uri="{FF2B5EF4-FFF2-40B4-BE49-F238E27FC236}">
                <a16:creationId xmlns:a16="http://schemas.microsoft.com/office/drawing/2014/main" id="{B0BA4BB6-D058-0C53-B0DC-354FDDCDE4E2}"/>
              </a:ext>
            </a:extLst>
          </p:cNvPr>
          <p:cNvSpPr txBox="1"/>
          <p:nvPr/>
        </p:nvSpPr>
        <p:spPr>
          <a:xfrm>
            <a:off x="5410199" y="2883264"/>
            <a:ext cx="2743199" cy="646331"/>
          </a:xfrm>
          <a:prstGeom prst="rect">
            <a:avLst/>
          </a:prstGeom>
          <a:noFill/>
        </p:spPr>
        <p:txBody>
          <a:bodyPr wrap="square">
            <a:spAutoFit/>
          </a:bodyPr>
          <a:lstStyle/>
          <a:p>
            <a:pPr marL="285750" indent="-285750" algn="r" rtl="1">
              <a:buFont typeface="Arial" panose="020B0604020202020204" pitchFamily="34" charset="0"/>
              <a:buChar char="•"/>
            </a:pPr>
            <a:r>
              <a:rPr lang="en-IL" dirty="0"/>
              <a:t>Unreal Engine 5</a:t>
            </a:r>
            <a:endParaRPr lang="he-IL" dirty="0"/>
          </a:p>
          <a:p>
            <a:pPr marL="285750" indent="-285750" algn="r" rtl="1">
              <a:buFont typeface="Arial" panose="020B0604020202020204" pitchFamily="34" charset="0"/>
              <a:buChar char="•"/>
            </a:pPr>
            <a:r>
              <a:rPr lang="en-IL" dirty="0"/>
              <a:t>GPU</a:t>
            </a:r>
            <a:r>
              <a:rPr lang="he-IL" dirty="0"/>
              <a:t> של החברה</a:t>
            </a:r>
          </a:p>
        </p:txBody>
      </p:sp>
    </p:spTree>
    <p:extLst>
      <p:ext uri="{BB962C8B-B14F-4D97-AF65-F5344CB8AC3E}">
        <p14:creationId xmlns:p14="http://schemas.microsoft.com/office/powerpoint/2010/main" val="41472341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F1F2C8-798B-4CCE-A851-94AFAF350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04ACD83-D087-909E-E062-D9D10788B300}"/>
              </a:ext>
            </a:extLst>
          </p:cNvPr>
          <p:cNvSpPr>
            <a:spLocks noGrp="1"/>
          </p:cNvSpPr>
          <p:nvPr>
            <p:ph type="ctrTitle"/>
          </p:nvPr>
        </p:nvSpPr>
        <p:spPr>
          <a:xfrm>
            <a:off x="970908" y="1220919"/>
            <a:ext cx="5425781" cy="2387600"/>
          </a:xfrm>
        </p:spPr>
        <p:txBody>
          <a:bodyPr>
            <a:normAutofit/>
          </a:bodyPr>
          <a:lstStyle/>
          <a:p>
            <a:pPr algn="l"/>
            <a:r>
              <a:rPr lang="he-IL" dirty="0"/>
              <a:t>שבוע 2</a:t>
            </a:r>
            <a:endParaRPr lang="en-IL"/>
          </a:p>
        </p:txBody>
      </p:sp>
      <p:sp>
        <p:nvSpPr>
          <p:cNvPr id="3" name="Subtitle 2">
            <a:extLst>
              <a:ext uri="{FF2B5EF4-FFF2-40B4-BE49-F238E27FC236}">
                <a16:creationId xmlns:a16="http://schemas.microsoft.com/office/drawing/2014/main" id="{7A4A3158-D608-FC55-7CCC-A875B680EB28}"/>
              </a:ext>
            </a:extLst>
          </p:cNvPr>
          <p:cNvSpPr>
            <a:spLocks noGrp="1"/>
          </p:cNvSpPr>
          <p:nvPr>
            <p:ph type="subTitle" idx="1"/>
          </p:nvPr>
        </p:nvSpPr>
        <p:spPr>
          <a:xfrm>
            <a:off x="970908" y="3700594"/>
            <a:ext cx="5425781" cy="1655762"/>
          </a:xfrm>
        </p:spPr>
        <p:txBody>
          <a:bodyPr>
            <a:normAutofit/>
          </a:bodyPr>
          <a:lstStyle/>
          <a:p>
            <a:pPr algn="l"/>
            <a:r>
              <a:rPr lang="he-IL" dirty="0"/>
              <a:t>3/12/2025</a:t>
            </a:r>
            <a:endParaRPr lang="en-IL" dirty="0"/>
          </a:p>
        </p:txBody>
      </p:sp>
      <p:sp>
        <p:nvSpPr>
          <p:cNvPr id="10" name="Freeform: Shape 9">
            <a:extLst>
              <a:ext uri="{FF2B5EF4-FFF2-40B4-BE49-F238E27FC236}">
                <a16:creationId xmlns:a16="http://schemas.microsoft.com/office/drawing/2014/main" id="{755E9CD0-04B0-4A3C-B291-AD913379C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Oval 11">
            <a:extLst>
              <a:ext uri="{FF2B5EF4-FFF2-40B4-BE49-F238E27FC236}">
                <a16:creationId xmlns:a16="http://schemas.microsoft.com/office/drawing/2014/main" id="{1DD8BF3B-6066-418C-8D1A-75C5E396FC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Block Arc 13">
            <a:extLst>
              <a:ext uri="{FF2B5EF4-FFF2-40B4-BE49-F238E27FC236}">
                <a16:creationId xmlns:a16="http://schemas.microsoft.com/office/drawing/2014/main" id="{80BC66F9-7A74-4286-AD22-1174052CC2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02394"/>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Freeform: Shape 15">
            <a:extLst>
              <a:ext uri="{FF2B5EF4-FFF2-40B4-BE49-F238E27FC236}">
                <a16:creationId xmlns:a16="http://schemas.microsoft.com/office/drawing/2014/main" id="{D8142CC3-2B5C-48E6-9DF0-6C8ACBAF23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dirty="0"/>
          </a:p>
        </p:txBody>
      </p:sp>
      <p:cxnSp>
        <p:nvCxnSpPr>
          <p:cNvPr id="18" name="Straight Connector 17">
            <a:extLst>
              <a:ext uri="{FF2B5EF4-FFF2-40B4-BE49-F238E27FC236}">
                <a16:creationId xmlns:a16="http://schemas.microsoft.com/office/drawing/2014/main" id="{7B2D303B-3DD0-4319-9EAD-361847FEC7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0" name="Freeform: Shape 19">
            <a:extLst>
              <a:ext uri="{FF2B5EF4-FFF2-40B4-BE49-F238E27FC236}">
                <a16:creationId xmlns:a16="http://schemas.microsoft.com/office/drawing/2014/main" id="{46A89C79-8EF3-4AF9-B3D9-59A883F41C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2" name="Arc 21">
            <a:extLst>
              <a:ext uri="{FF2B5EF4-FFF2-40B4-BE49-F238E27FC236}">
                <a16:creationId xmlns:a16="http://schemas.microsoft.com/office/drawing/2014/main" id="{EFE5CE34-4543-42E5-B82C-1F3D12422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4" name="Freeform: Shape 23">
            <a:extLst>
              <a:ext uri="{FF2B5EF4-FFF2-40B4-BE49-F238E27FC236}">
                <a16:creationId xmlns:a16="http://schemas.microsoft.com/office/drawing/2014/main" id="{72AF41FE-63D7-4695-81D2-66D2510E4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55501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E820B35-0699-8F4C-2824-6ACA773AC328}"/>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100" kern="1200">
                <a:solidFill>
                  <a:schemeClr val="tx1"/>
                </a:solidFill>
                <a:latin typeface="+mj-lt"/>
                <a:ea typeface="+mj-ea"/>
                <a:cs typeface="+mj-cs"/>
              </a:rPr>
              <a:t>פתיחת repository</a:t>
            </a:r>
          </a:p>
        </p:txBody>
      </p:sp>
      <p:sp>
        <p:nvSpPr>
          <p:cNvPr id="29"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6DB83510-B146-62DF-D24B-D4D022BEF8C8}"/>
              </a:ext>
            </a:extLst>
          </p:cNvPr>
          <p:cNvPicPr>
            <a:picLocks noChangeAspect="1"/>
          </p:cNvPicPr>
          <p:nvPr/>
        </p:nvPicPr>
        <p:blipFill>
          <a:blip r:embed="rId2"/>
          <a:stretch>
            <a:fillRect/>
          </a:stretch>
        </p:blipFill>
        <p:spPr>
          <a:xfrm>
            <a:off x="4654296" y="1458320"/>
            <a:ext cx="7214616" cy="3913928"/>
          </a:xfrm>
          <a:prstGeom prst="rect">
            <a:avLst/>
          </a:prstGeom>
        </p:spPr>
      </p:pic>
    </p:spTree>
    <p:extLst>
      <p:ext uri="{BB962C8B-B14F-4D97-AF65-F5344CB8AC3E}">
        <p14:creationId xmlns:p14="http://schemas.microsoft.com/office/powerpoint/2010/main" val="20643632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7128F6-6CB6-5817-5C2C-61E3FBA09856}"/>
              </a:ext>
            </a:extLst>
          </p:cNvPr>
          <p:cNvSpPr>
            <a:spLocks noGrp="1"/>
          </p:cNvSpPr>
          <p:nvPr>
            <p:ph type="title"/>
          </p:nvPr>
        </p:nvSpPr>
        <p:spPr>
          <a:xfrm>
            <a:off x="635000" y="640823"/>
            <a:ext cx="3418659" cy="5583148"/>
          </a:xfrm>
        </p:spPr>
        <p:txBody>
          <a:bodyPr vert="horz" lIns="91440" tIns="45720" rIns="91440" bIns="45720" rtlCol="0" anchor="ctr">
            <a:normAutofit/>
          </a:bodyPr>
          <a:lstStyle/>
          <a:p>
            <a:r>
              <a:rPr lang="en-US" sz="5400" kern="1200">
                <a:solidFill>
                  <a:schemeClr val="tx1"/>
                </a:solidFill>
                <a:latin typeface="+mj-lt"/>
                <a:ea typeface="+mj-ea"/>
                <a:cs typeface="+mj-cs"/>
              </a:rPr>
              <a:t>המודלים שבחנו</a:t>
            </a:r>
          </a:p>
        </p:txBody>
      </p:sp>
      <p:sp>
        <p:nvSpPr>
          <p:cNvPr id="25"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6" name="Content Placeholder 3">
            <a:extLst>
              <a:ext uri="{FF2B5EF4-FFF2-40B4-BE49-F238E27FC236}">
                <a16:creationId xmlns:a16="http://schemas.microsoft.com/office/drawing/2014/main" id="{DD210D73-838F-6116-9B92-7C3A427B6AF7}"/>
              </a:ext>
            </a:extLst>
          </p:cNvPr>
          <p:cNvGraphicFramePr>
            <a:graphicFrameLocks noGrp="1"/>
          </p:cNvGraphicFramePr>
          <p:nvPr>
            <p:ph sz="half" idx="2"/>
            <p:extLst>
              <p:ext uri="{D42A27DB-BD31-4B8C-83A1-F6EECF244321}">
                <p14:modId xmlns:p14="http://schemas.microsoft.com/office/powerpoint/2010/main" val="3931224660"/>
              </p:ext>
            </p:extLst>
          </p:nvPr>
        </p:nvGraphicFramePr>
        <p:xfrm>
          <a:off x="4648018" y="640822"/>
          <a:ext cx="6900512" cy="55361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144025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5F0656-1042-C5EF-2464-6BFE9C457D88}"/>
              </a:ext>
            </a:extLst>
          </p:cNvPr>
          <p:cNvSpPr>
            <a:spLocks noGrp="1"/>
          </p:cNvSpPr>
          <p:nvPr>
            <p:ph type="title"/>
          </p:nvPr>
        </p:nvSpPr>
        <p:spPr>
          <a:xfrm>
            <a:off x="630936" y="502920"/>
            <a:ext cx="3419856" cy="1463040"/>
          </a:xfrm>
        </p:spPr>
        <p:txBody>
          <a:bodyPr anchor="ctr">
            <a:normAutofit/>
          </a:bodyPr>
          <a:lstStyle/>
          <a:p>
            <a:r>
              <a:rPr lang="en-US" sz="3000" b="1"/>
              <a:t>MiDaS (</a:t>
            </a:r>
            <a:r>
              <a:rPr lang="en-US" sz="3000"/>
              <a:t>DPT_Large</a:t>
            </a:r>
            <a:r>
              <a:rPr lang="en-US" sz="3000" b="1"/>
              <a:t>)</a:t>
            </a:r>
            <a:br>
              <a:rPr lang="en-US" sz="3000"/>
            </a:br>
            <a:endParaRPr lang="en-IL" sz="3000"/>
          </a:p>
        </p:txBody>
      </p:sp>
      <p:sp>
        <p:nvSpPr>
          <p:cNvPr id="25"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2">
            <a:extLst>
              <a:ext uri="{FF2B5EF4-FFF2-40B4-BE49-F238E27FC236}">
                <a16:creationId xmlns:a16="http://schemas.microsoft.com/office/drawing/2014/main" id="{D960C617-06A1-7D06-FC84-D09D7C1328F9}"/>
              </a:ext>
            </a:extLst>
          </p:cNvPr>
          <p:cNvSpPr>
            <a:spLocks noGrp="1" noChangeArrowheads="1"/>
          </p:cNvSpPr>
          <p:nvPr>
            <p:ph idx="1"/>
          </p:nvPr>
        </p:nvSpPr>
        <p:spPr bwMode="auto">
          <a:xfrm>
            <a:off x="4654295" y="502920"/>
            <a:ext cx="6894576" cy="146304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 anchorCtr="0" compatLnSpc="1">
            <a:prstTxWarp prst="textNoShape">
              <a:avLst/>
            </a:prstTxWarp>
            <a:normAutofit/>
          </a:bodyPr>
          <a:lstStyle/>
          <a:p>
            <a:pPr algn="r" rtl="1" eaLnBrk="0" fontAlgn="base" hangingPunct="0">
              <a:spcBef>
                <a:spcPct val="0"/>
              </a:spcBef>
              <a:spcAft>
                <a:spcPts val="600"/>
              </a:spcAft>
            </a:pPr>
            <a:r>
              <a:rPr kumimoji="0" lang="he-IL" altLang="en-IL" sz="1900" b="0" i="0" u="none" strike="noStrike" cap="none" normalizeH="0" baseline="0" dirty="0">
                <a:ln>
                  <a:noFill/>
                </a:ln>
                <a:effectLst/>
                <a:latin typeface="Arial" panose="020B0604020202020204" pitchFamily="34" charset="0"/>
                <a:cs typeface="Arial" panose="020B0604020202020204" pitchFamily="34" charset="0"/>
              </a:rPr>
              <a:t>פותח ע"י</a:t>
            </a:r>
            <a:r>
              <a:rPr kumimoji="0" lang="en-IL" altLang="en-IL" sz="1900" b="0" i="0" u="none" strike="noStrike" cap="none" normalizeH="0" baseline="0" dirty="0">
                <a:ln>
                  <a:noFill/>
                </a:ln>
                <a:effectLst/>
                <a:latin typeface="Arial" panose="020B0604020202020204" pitchFamily="34" charset="0"/>
                <a:cs typeface="Arial" panose="020B0604020202020204" pitchFamily="34" charset="0"/>
              </a:rPr>
              <a:t> </a:t>
            </a:r>
            <a:r>
              <a:rPr kumimoji="0" lang="en-IL" altLang="en-IL" sz="1900" b="1" i="0" u="none" strike="noStrike" cap="none" normalizeH="0" baseline="0" dirty="0">
                <a:ln>
                  <a:noFill/>
                </a:ln>
                <a:effectLst/>
                <a:latin typeface="Arial" panose="020B0604020202020204" pitchFamily="34" charset="0"/>
              </a:rPr>
              <a:t>Intel ISL</a:t>
            </a:r>
            <a:r>
              <a:rPr kumimoji="0" lang="en-IL" altLang="en-IL" sz="1900" b="0" i="0" u="none" strike="noStrike" cap="none" normalizeH="0" baseline="0" dirty="0">
                <a:ln>
                  <a:noFill/>
                </a:ln>
                <a:effectLst/>
                <a:latin typeface="Arial" panose="020B0604020202020204" pitchFamily="34" charset="0"/>
              </a:rPr>
              <a:t> </a:t>
            </a:r>
            <a:r>
              <a:rPr kumimoji="0" lang="he-IL" altLang="en-IL" sz="1900" b="0" i="0" u="none" strike="noStrike" cap="none" normalizeH="0" baseline="0" dirty="0">
                <a:ln>
                  <a:noFill/>
                </a:ln>
                <a:effectLst/>
                <a:latin typeface="Arial" panose="020B0604020202020204" pitchFamily="34" charset="0"/>
                <a:cs typeface="Arial" panose="020B0604020202020204" pitchFamily="34" charset="0"/>
              </a:rPr>
              <a:t>כחלק ממשפחת </a:t>
            </a:r>
            <a:r>
              <a:rPr kumimoji="0" lang="en-IL" altLang="en-IL" sz="1900" b="0" i="0" u="none" strike="noStrike" cap="none" normalizeH="0" baseline="0" dirty="0">
                <a:ln>
                  <a:noFill/>
                </a:ln>
                <a:effectLst/>
                <a:latin typeface="Arial" panose="020B0604020202020204" pitchFamily="34" charset="0"/>
              </a:rPr>
              <a:t> .</a:t>
            </a:r>
            <a:r>
              <a:rPr kumimoji="0" lang="en-IL" altLang="en-IL" sz="1900" b="0" i="0" u="none" strike="noStrike" cap="none" normalizeH="0" baseline="0" dirty="0" err="1">
                <a:ln>
                  <a:noFill/>
                </a:ln>
                <a:effectLst/>
                <a:latin typeface="Arial" panose="020B0604020202020204" pitchFamily="34" charset="0"/>
              </a:rPr>
              <a:t>MiDaS</a:t>
            </a:r>
            <a:endParaRPr kumimoji="0" lang="en-IL" altLang="en-IL" sz="1900" b="0" i="0" u="none" strike="noStrike" cap="none" normalizeH="0" baseline="0" dirty="0">
              <a:ln>
                <a:noFill/>
              </a:ln>
              <a:effectLst/>
              <a:latin typeface="Arial" panose="020B0604020202020204" pitchFamily="34" charset="0"/>
            </a:endParaRPr>
          </a:p>
          <a:p>
            <a:pPr algn="r" rtl="1" eaLnBrk="0" fontAlgn="base" hangingPunct="0">
              <a:spcBef>
                <a:spcPct val="0"/>
              </a:spcBef>
              <a:spcAft>
                <a:spcPts val="600"/>
              </a:spcAft>
            </a:pPr>
            <a:r>
              <a:rPr kumimoji="0" lang="he-IL" altLang="en-IL" sz="1900" b="0" i="0" u="none" strike="noStrike" cap="none" normalizeH="0" baseline="0" dirty="0">
                <a:ln>
                  <a:noFill/>
                </a:ln>
                <a:effectLst/>
                <a:latin typeface="Arial" panose="020B0604020202020204" pitchFamily="34" charset="0"/>
                <a:cs typeface="Arial" panose="020B0604020202020204" pitchFamily="34" charset="0"/>
              </a:rPr>
              <a:t>מפיק</a:t>
            </a:r>
            <a:r>
              <a:rPr kumimoji="0" lang="en-IL" altLang="en-IL" sz="1900" b="0" i="0" u="none" strike="noStrike" cap="none" normalizeH="0" baseline="0" dirty="0">
                <a:ln>
                  <a:noFill/>
                </a:ln>
                <a:effectLst/>
                <a:latin typeface="Arial" panose="020B0604020202020204" pitchFamily="34" charset="0"/>
                <a:cs typeface="Arial" panose="020B0604020202020204" pitchFamily="34" charset="0"/>
              </a:rPr>
              <a:t> </a:t>
            </a:r>
            <a:r>
              <a:rPr kumimoji="0" lang="he-IL" altLang="en-IL" sz="1900" b="1" i="0" u="none" strike="noStrike" cap="none" normalizeH="0" baseline="0" dirty="0">
                <a:ln>
                  <a:noFill/>
                </a:ln>
                <a:effectLst/>
                <a:latin typeface="Arial" panose="020B0604020202020204" pitchFamily="34" charset="0"/>
                <a:cs typeface="Arial" panose="020B0604020202020204" pitchFamily="34" charset="0"/>
              </a:rPr>
              <a:t>עומק יחסי</a:t>
            </a:r>
            <a:r>
              <a:rPr kumimoji="0" lang="en-IL" altLang="en-IL" sz="1900" b="0" i="0" u="none" strike="noStrike" cap="none" normalizeH="0" baseline="0" dirty="0">
                <a:ln>
                  <a:noFill/>
                </a:ln>
                <a:effectLst/>
                <a:latin typeface="Arial" panose="020B0604020202020204" pitchFamily="34" charset="0"/>
              </a:rPr>
              <a:t> </a:t>
            </a:r>
            <a:r>
              <a:rPr kumimoji="0" lang="he-IL" altLang="en-IL" sz="1900" b="0" i="0" u="none" strike="noStrike" cap="none" normalizeH="0" baseline="0" dirty="0">
                <a:ln>
                  <a:noFill/>
                </a:ln>
                <a:effectLst/>
                <a:latin typeface="Arial" panose="020B0604020202020204" pitchFamily="34" charset="0"/>
                <a:cs typeface="Arial" panose="020B0604020202020204" pitchFamily="34" charset="0"/>
              </a:rPr>
              <a:t>מתמונה אחת בלבד</a:t>
            </a:r>
            <a:r>
              <a:rPr kumimoji="0" lang="en-IL" altLang="en-IL" sz="1900" b="0" i="0" u="none" strike="noStrike" cap="none" normalizeH="0" baseline="0" dirty="0">
                <a:ln>
                  <a:noFill/>
                </a:ln>
                <a:effectLst/>
                <a:latin typeface="Arial" panose="020B0604020202020204" pitchFamily="34" charset="0"/>
              </a:rPr>
              <a:t>.</a:t>
            </a:r>
          </a:p>
          <a:p>
            <a:pPr algn="r" rtl="1" eaLnBrk="0" fontAlgn="base" hangingPunct="0">
              <a:spcBef>
                <a:spcPct val="0"/>
              </a:spcBef>
              <a:spcAft>
                <a:spcPts val="600"/>
              </a:spcAft>
            </a:pPr>
            <a:r>
              <a:rPr kumimoji="0" lang="he-IL" altLang="en-IL" sz="1900" b="0" i="0" u="none" strike="noStrike" cap="none" normalizeH="0" baseline="0" dirty="0">
                <a:ln>
                  <a:noFill/>
                </a:ln>
                <a:effectLst/>
                <a:latin typeface="Arial" panose="020B0604020202020204" pitchFamily="34" charset="0"/>
                <a:cs typeface="Arial" panose="020B0604020202020204" pitchFamily="34" charset="0"/>
              </a:rPr>
              <a:t>מבוסס על</a:t>
            </a:r>
            <a:r>
              <a:rPr kumimoji="0" lang="en-IL" altLang="en-IL" sz="1900" b="0" i="0" u="none" strike="noStrike" cap="none" normalizeH="0" baseline="0" dirty="0">
                <a:ln>
                  <a:noFill/>
                </a:ln>
                <a:effectLst/>
                <a:latin typeface="Arial" panose="020B0604020202020204" pitchFamily="34" charset="0"/>
                <a:cs typeface="Arial" panose="020B0604020202020204" pitchFamily="34" charset="0"/>
              </a:rPr>
              <a:t> </a:t>
            </a:r>
            <a:r>
              <a:rPr kumimoji="0" lang="en-IL" altLang="en-IL" sz="1900" b="1" i="0" u="none" strike="noStrike" cap="none" normalizeH="0" baseline="0" dirty="0">
                <a:ln>
                  <a:noFill/>
                </a:ln>
                <a:effectLst/>
                <a:latin typeface="Arial" panose="020B0604020202020204" pitchFamily="34" charset="0"/>
              </a:rPr>
              <a:t>Vision Transformer</a:t>
            </a:r>
            <a:r>
              <a:rPr kumimoji="0" lang="en-IL" altLang="en-IL" sz="1900" b="0" i="0" u="none" strike="noStrike" cap="none" normalizeH="0" baseline="0" dirty="0">
                <a:ln>
                  <a:noFill/>
                </a:ln>
                <a:effectLst/>
                <a:latin typeface="Arial" panose="020B0604020202020204" pitchFamily="34" charset="0"/>
              </a:rPr>
              <a:t> </a:t>
            </a:r>
            <a:r>
              <a:rPr kumimoji="0" lang="he-IL" altLang="en-IL" sz="1900" b="0" i="0" u="none" strike="noStrike" cap="none" normalizeH="0" baseline="0" dirty="0">
                <a:ln>
                  <a:noFill/>
                </a:ln>
                <a:effectLst/>
                <a:latin typeface="Arial" panose="020B0604020202020204" pitchFamily="34" charset="0"/>
                <a:cs typeface="Arial" panose="020B0604020202020204" pitchFamily="34" charset="0"/>
              </a:rPr>
              <a:t>ללכידת מבנה סצנה</a:t>
            </a:r>
            <a:r>
              <a:rPr kumimoji="0" lang="en-IL" altLang="en-IL" sz="1900" b="0" i="0" u="none" strike="noStrike" cap="none" normalizeH="0" baseline="0" dirty="0">
                <a:ln>
                  <a:noFill/>
                </a:ln>
                <a:effectLst/>
                <a:latin typeface="Arial" panose="020B0604020202020204" pitchFamily="34" charset="0"/>
              </a:rPr>
              <a:t>.</a:t>
            </a:r>
          </a:p>
          <a:p>
            <a:pPr algn="r" rtl="1" eaLnBrk="0" fontAlgn="base" hangingPunct="0">
              <a:spcBef>
                <a:spcPct val="0"/>
              </a:spcBef>
              <a:spcAft>
                <a:spcPts val="600"/>
              </a:spcAft>
            </a:pPr>
            <a:r>
              <a:rPr kumimoji="0" lang="he-IL" altLang="en-IL" sz="1900" b="0" i="0" u="none" strike="noStrike" cap="none" normalizeH="0" baseline="0" dirty="0">
                <a:ln>
                  <a:noFill/>
                </a:ln>
                <a:effectLst/>
                <a:latin typeface="Arial" panose="020B0604020202020204" pitchFamily="34" charset="0"/>
                <a:cs typeface="Arial" panose="020B0604020202020204" pitchFamily="34" charset="0"/>
              </a:rPr>
              <a:t>את הפלט הגדלנו לרזולוציית המקור ושמרנו כ־</a:t>
            </a:r>
            <a:r>
              <a:rPr kumimoji="0" lang="en-IL" altLang="en-IL" sz="1900" b="0" i="0" u="none" strike="noStrike" cap="none" normalizeH="0" baseline="0" dirty="0">
                <a:ln>
                  <a:noFill/>
                </a:ln>
                <a:effectLst/>
                <a:latin typeface="Arial" panose="020B0604020202020204" pitchFamily="34" charset="0"/>
                <a:cs typeface="Arial" panose="020B0604020202020204" pitchFamily="34" charset="0"/>
              </a:rPr>
              <a:t>  heatmap </a:t>
            </a:r>
            <a:r>
              <a:rPr kumimoji="0" lang="he-IL" altLang="en-IL" sz="1900" b="0" i="0" u="none" strike="noStrike" cap="none" normalizeH="0" baseline="0" dirty="0">
                <a:ln>
                  <a:noFill/>
                </a:ln>
                <a:effectLst/>
                <a:latin typeface="Arial" panose="020B0604020202020204" pitchFamily="34" charset="0"/>
                <a:cs typeface="Arial" panose="020B0604020202020204" pitchFamily="34" charset="0"/>
              </a:rPr>
              <a:t> להשוואה</a:t>
            </a:r>
            <a:r>
              <a:rPr kumimoji="0" lang="en-IL" altLang="en-IL" sz="1900" b="0" i="0" u="none" strike="noStrike" cap="none" normalizeH="0" baseline="0" dirty="0">
                <a:ln>
                  <a:noFill/>
                </a:ln>
                <a:effectLst/>
                <a:latin typeface="Arial" panose="020B0604020202020204" pitchFamily="34" charset="0"/>
                <a:cs typeface="Arial" panose="020B0604020202020204" pitchFamily="34" charset="0"/>
              </a:rPr>
              <a:t>.</a:t>
            </a:r>
            <a:endParaRPr kumimoji="0" lang="en-IL" altLang="en-IL" sz="1900" b="0" i="0" u="none" strike="noStrike" cap="none" normalizeH="0" baseline="0" dirty="0">
              <a:ln>
                <a:noFill/>
              </a:ln>
              <a:effectLst/>
              <a:latin typeface="Arial" panose="020B0604020202020204" pitchFamily="34" charset="0"/>
            </a:endParaRPr>
          </a:p>
        </p:txBody>
      </p:sp>
      <p:pic>
        <p:nvPicPr>
          <p:cNvPr id="9" name="Picture 8" descr="A screenshot of a phone&#10;&#10;AI-generated content may be incorrect.">
            <a:extLst>
              <a:ext uri="{FF2B5EF4-FFF2-40B4-BE49-F238E27FC236}">
                <a16:creationId xmlns:a16="http://schemas.microsoft.com/office/drawing/2014/main" id="{A0164011-12F5-A532-F35F-8E253DC5B6F7}"/>
              </a:ext>
            </a:extLst>
          </p:cNvPr>
          <p:cNvPicPr>
            <a:picLocks noChangeAspect="1"/>
          </p:cNvPicPr>
          <p:nvPr/>
        </p:nvPicPr>
        <p:blipFill>
          <a:blip r:embed="rId2"/>
          <a:stretch>
            <a:fillRect/>
          </a:stretch>
        </p:blipFill>
        <p:spPr>
          <a:xfrm>
            <a:off x="630936" y="2387269"/>
            <a:ext cx="10917936" cy="3766686"/>
          </a:xfrm>
          <a:prstGeom prst="rect">
            <a:avLst/>
          </a:prstGeom>
        </p:spPr>
      </p:pic>
    </p:spTree>
    <p:extLst>
      <p:ext uri="{BB962C8B-B14F-4D97-AF65-F5344CB8AC3E}">
        <p14:creationId xmlns:p14="http://schemas.microsoft.com/office/powerpoint/2010/main" val="24971534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211E30E-B13D-A3D4-474E-81F58F7C9DFE}"/>
            </a:ext>
          </a:extLst>
        </p:cNvPr>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CE9BCD9-4713-27E0-D993-32F928ECDA8C}"/>
              </a:ext>
            </a:extLst>
          </p:cNvPr>
          <p:cNvSpPr>
            <a:spLocks noGrp="1"/>
          </p:cNvSpPr>
          <p:nvPr>
            <p:ph type="title"/>
          </p:nvPr>
        </p:nvSpPr>
        <p:spPr>
          <a:xfrm>
            <a:off x="630936" y="502920"/>
            <a:ext cx="3419856" cy="1463040"/>
          </a:xfrm>
        </p:spPr>
        <p:txBody>
          <a:bodyPr vert="horz" lIns="91440" tIns="45720" rIns="91440" bIns="45720" rtlCol="0" anchor="ctr">
            <a:normAutofit/>
          </a:bodyPr>
          <a:lstStyle/>
          <a:p>
            <a:pPr lvl="0"/>
            <a:r>
              <a:rPr lang="en-US" sz="3000" b="1" kern="1200" dirty="0" err="1">
                <a:solidFill>
                  <a:schemeClr val="tx1"/>
                </a:solidFill>
                <a:latin typeface="+mj-lt"/>
                <a:ea typeface="+mj-ea"/>
                <a:cs typeface="+mj-cs"/>
              </a:rPr>
              <a:t>BEiT</a:t>
            </a:r>
            <a:r>
              <a:rPr lang="en-US" sz="3000" b="1" kern="1200" dirty="0">
                <a:solidFill>
                  <a:schemeClr val="tx1"/>
                </a:solidFill>
                <a:latin typeface="+mj-lt"/>
                <a:ea typeface="+mj-ea"/>
                <a:cs typeface="+mj-cs"/>
              </a:rPr>
              <a:t> 512 (</a:t>
            </a:r>
            <a:r>
              <a:rPr lang="en-US" sz="3000" kern="1200" dirty="0">
                <a:solidFill>
                  <a:schemeClr val="tx1"/>
                </a:solidFill>
                <a:latin typeface="+mj-lt"/>
                <a:ea typeface="+mj-ea"/>
                <a:cs typeface="+mj-cs"/>
              </a:rPr>
              <a:t>DPT_BEiT_L_512</a:t>
            </a:r>
            <a:r>
              <a:rPr lang="en-US" sz="3000" b="1" kern="1200" dirty="0">
                <a:solidFill>
                  <a:schemeClr val="tx1"/>
                </a:solidFill>
                <a:latin typeface="+mj-lt"/>
                <a:ea typeface="+mj-ea"/>
                <a:cs typeface="+mj-cs"/>
              </a:rPr>
              <a:t>)  </a:t>
            </a:r>
            <a:endParaRPr lang="en-US" sz="3000" kern="1200" dirty="0">
              <a:solidFill>
                <a:schemeClr val="tx1"/>
              </a:solidFill>
              <a:latin typeface="+mj-lt"/>
              <a:ea typeface="+mj-ea"/>
              <a:cs typeface="+mj-cs"/>
            </a:endParaRPr>
          </a:p>
        </p:txBody>
      </p:sp>
      <p:sp>
        <p:nvSpPr>
          <p:cNvPr id="19"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DF5AFFBB-E117-6E6F-5F4C-C0C6215BBFE8}"/>
              </a:ext>
            </a:extLst>
          </p:cNvPr>
          <p:cNvSpPr txBox="1"/>
          <p:nvPr/>
        </p:nvSpPr>
        <p:spPr>
          <a:xfrm>
            <a:off x="4654295" y="502920"/>
            <a:ext cx="6894576" cy="1463040"/>
          </a:xfrm>
          <a:prstGeom prst="rect">
            <a:avLst/>
          </a:prstGeom>
        </p:spPr>
        <p:txBody>
          <a:bodyPr vert="horz" lIns="91440" tIns="45720" rIns="91440" bIns="45720" rtlCol="0" anchor="ctr">
            <a:normAutofit/>
          </a:bodyPr>
          <a:lstStyle/>
          <a:p>
            <a:pPr marL="285750" indent="-228600" algn="r" rtl="1" fontAlgn="base">
              <a:lnSpc>
                <a:spcPct val="90000"/>
              </a:lnSpc>
              <a:spcBef>
                <a:spcPct val="0"/>
              </a:spcBef>
              <a:spcAft>
                <a:spcPts val="600"/>
              </a:spcAft>
              <a:buFont typeface="Arial" panose="020B0604020202020204" pitchFamily="34" charset="0"/>
              <a:buChar char="•"/>
            </a:pPr>
            <a:r>
              <a:rPr kumimoji="0" lang="en-US" altLang="en-IL" sz="1500" b="0" i="0" u="none" strike="noStrike" cap="none" normalizeH="0" baseline="0" dirty="0" err="1">
                <a:ln>
                  <a:noFill/>
                </a:ln>
                <a:effectLst/>
              </a:rPr>
              <a:t>מבוסס</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על</a:t>
            </a:r>
            <a:r>
              <a:rPr kumimoji="0" lang="en-US" altLang="en-IL" sz="1500" b="0" i="0" u="none" strike="noStrike" cap="none" normalizeH="0" baseline="0" dirty="0">
                <a:ln>
                  <a:noFill/>
                </a:ln>
                <a:effectLst/>
              </a:rPr>
              <a:t> </a:t>
            </a:r>
            <a:r>
              <a:rPr kumimoji="0" lang="en-US" altLang="en-IL" sz="1500" b="1" i="0" u="none" strike="noStrike" cap="none" normalizeH="0" baseline="0" dirty="0" err="1">
                <a:ln>
                  <a:noFill/>
                </a:ln>
                <a:effectLst/>
              </a:rPr>
              <a:t>מודל</a:t>
            </a:r>
            <a:r>
              <a:rPr kumimoji="0" lang="en-US" altLang="en-IL" sz="1500" b="1" i="0" u="none" strike="noStrike" cap="none" normalizeH="0" baseline="0" dirty="0">
                <a:ln>
                  <a:noFill/>
                </a:ln>
                <a:effectLst/>
              </a:rPr>
              <a:t> </a:t>
            </a:r>
            <a:r>
              <a:rPr kumimoji="0" lang="en-US" altLang="en-IL" sz="1500" b="1" i="0" u="none" strike="noStrike" cap="none" normalizeH="0" baseline="0" dirty="0" err="1">
                <a:ln>
                  <a:noFill/>
                </a:ln>
                <a:effectLst/>
              </a:rPr>
              <a:t>BEiT</a:t>
            </a:r>
            <a:r>
              <a:rPr kumimoji="0" lang="en-US" altLang="en-IL" sz="1500" b="0" i="0" u="none" strike="noStrike" cap="none" normalizeH="0" baseline="0" dirty="0">
                <a:ln>
                  <a:noFill/>
                </a:ln>
                <a:effectLst/>
              </a:rPr>
              <a:t> - Vision Transformer </a:t>
            </a:r>
            <a:r>
              <a:rPr kumimoji="0" lang="he-IL" altLang="en-IL" sz="1500" b="0" i="0" u="none" strike="noStrike" cap="none" normalizeH="0" baseline="0" dirty="0">
                <a:ln>
                  <a:noFill/>
                </a:ln>
                <a:effectLst/>
              </a:rPr>
              <a:t> ח</a:t>
            </a:r>
            <a:r>
              <a:rPr kumimoji="0" lang="en-US" altLang="en-IL" sz="1500" b="0" i="0" u="none" strike="noStrike" cap="none" normalizeH="0" baseline="0" dirty="0" err="1">
                <a:ln>
                  <a:noFill/>
                </a:ln>
                <a:effectLst/>
              </a:rPr>
              <a:t>דש</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יותר</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ומדויק</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יותר</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בזיהוי</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מבנים</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עדינים</a:t>
            </a:r>
            <a:r>
              <a:rPr kumimoji="0" lang="en-US" altLang="en-IL" sz="1500" b="0" i="0" u="none" strike="noStrike" cap="none" normalizeH="0" baseline="0" dirty="0">
                <a:ln>
                  <a:noFill/>
                </a:ln>
                <a:effectLst/>
              </a:rPr>
              <a:t>.</a:t>
            </a:r>
          </a:p>
          <a:p>
            <a:pPr marL="285750" indent="-228600" algn="r" rtl="1" fontAlgn="base">
              <a:lnSpc>
                <a:spcPct val="90000"/>
              </a:lnSpc>
              <a:spcBef>
                <a:spcPct val="0"/>
              </a:spcBef>
              <a:spcAft>
                <a:spcPts val="600"/>
              </a:spcAft>
              <a:buFont typeface="Arial" panose="020B0604020202020204" pitchFamily="34" charset="0"/>
              <a:buChar char="•"/>
            </a:pPr>
            <a:r>
              <a:rPr kumimoji="0" lang="en-US" altLang="en-IL" sz="1500" b="0" i="0" u="none" strike="noStrike" cap="none" normalizeH="0" baseline="0" dirty="0" err="1">
                <a:ln>
                  <a:noFill/>
                </a:ln>
                <a:effectLst/>
              </a:rPr>
              <a:t>עובד</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ברזולוציית</a:t>
            </a:r>
            <a:r>
              <a:rPr kumimoji="0" lang="en-US" altLang="en-IL" sz="1500" b="0" i="0" u="none" strike="noStrike" cap="none" normalizeH="0" baseline="0" dirty="0">
                <a:ln>
                  <a:noFill/>
                </a:ln>
                <a:effectLst/>
              </a:rPr>
              <a:t> </a:t>
            </a:r>
            <a:r>
              <a:rPr lang="en-US" altLang="en-IL" sz="1500" dirty="0"/>
              <a:t>,</a:t>
            </a:r>
            <a:r>
              <a:rPr kumimoji="0" lang="en-US" altLang="en-IL" sz="1500" b="1" i="0" u="none" strike="noStrike" cap="none" normalizeH="0" baseline="0" dirty="0">
                <a:ln>
                  <a:noFill/>
                </a:ln>
                <a:effectLst/>
              </a:rPr>
              <a:t>512×512</a:t>
            </a:r>
            <a:r>
              <a:rPr kumimoji="0" lang="en-US" altLang="en-IL" sz="1500" b="0" i="0" u="none" strike="noStrike" cap="none" normalizeH="0" baseline="0" dirty="0">
                <a:ln>
                  <a:noFill/>
                </a:ln>
                <a:effectLst/>
              </a:rPr>
              <a:t> </a:t>
            </a:r>
            <a:r>
              <a:rPr kumimoji="0" lang="he-IL" altLang="en-IL" sz="1500" b="0" i="0" u="none" strike="noStrike" cap="none" normalizeH="0" baseline="0" dirty="0">
                <a:ln>
                  <a:noFill/>
                </a:ln>
                <a:effectLst/>
              </a:rPr>
              <a:t> </a:t>
            </a:r>
            <a:r>
              <a:rPr kumimoji="0" lang="en-US" altLang="en-IL" sz="1500" b="0" i="0" u="none" strike="noStrike" cap="none" normalizeH="0" baseline="0" dirty="0" err="1">
                <a:ln>
                  <a:noFill/>
                </a:ln>
                <a:effectLst/>
              </a:rPr>
              <a:t>לעומת</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המודל</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הקודם</a:t>
            </a:r>
            <a:r>
              <a:rPr kumimoji="0" lang="en-US" altLang="en-IL" sz="1500" b="0" i="0" u="none" strike="noStrike" cap="none" normalizeH="0" baseline="0" dirty="0">
                <a:ln>
                  <a:noFill/>
                </a:ln>
                <a:effectLst/>
              </a:rPr>
              <a:t>.</a:t>
            </a:r>
          </a:p>
          <a:p>
            <a:pPr marL="285750" indent="-228600" algn="r" rtl="1" fontAlgn="base">
              <a:lnSpc>
                <a:spcPct val="90000"/>
              </a:lnSpc>
              <a:spcBef>
                <a:spcPct val="0"/>
              </a:spcBef>
              <a:spcAft>
                <a:spcPts val="600"/>
              </a:spcAft>
              <a:buFont typeface="Arial" panose="020B0604020202020204" pitchFamily="34" charset="0"/>
              <a:buChar char="•"/>
            </a:pPr>
            <a:r>
              <a:rPr kumimoji="0" lang="en-US" altLang="en-IL" sz="1500" b="0" i="0" u="none" strike="noStrike" cap="none" normalizeH="0" baseline="0" dirty="0" err="1">
                <a:ln>
                  <a:noFill/>
                </a:ln>
                <a:effectLst/>
              </a:rPr>
              <a:t>מפיק</a:t>
            </a:r>
            <a:r>
              <a:rPr kumimoji="0" lang="en-US" altLang="en-IL" sz="1500" b="0" i="0" u="none" strike="noStrike" cap="none" normalizeH="0" baseline="0" dirty="0">
                <a:ln>
                  <a:noFill/>
                </a:ln>
                <a:effectLst/>
              </a:rPr>
              <a:t> </a:t>
            </a:r>
            <a:r>
              <a:rPr kumimoji="0" lang="en-US" altLang="en-IL" sz="1500" b="1" i="0" u="none" strike="noStrike" cap="none" normalizeH="0" baseline="0" dirty="0" err="1">
                <a:ln>
                  <a:noFill/>
                </a:ln>
                <a:effectLst/>
              </a:rPr>
              <a:t>גבולות</a:t>
            </a:r>
            <a:r>
              <a:rPr kumimoji="0" lang="en-US" altLang="en-IL" sz="1500" b="1" i="0" u="none" strike="noStrike" cap="none" normalizeH="0" baseline="0" dirty="0">
                <a:ln>
                  <a:noFill/>
                </a:ln>
                <a:effectLst/>
              </a:rPr>
              <a:t> </a:t>
            </a:r>
            <a:r>
              <a:rPr kumimoji="0" lang="en-US" altLang="en-IL" sz="1500" b="1" i="0" u="none" strike="noStrike" cap="none" normalizeH="0" baseline="0" dirty="0" err="1">
                <a:ln>
                  <a:noFill/>
                </a:ln>
                <a:effectLst/>
              </a:rPr>
              <a:t>אובייקטים</a:t>
            </a:r>
            <a:r>
              <a:rPr kumimoji="0" lang="en-US" altLang="en-IL" sz="1500" b="1" i="0" u="none" strike="noStrike" cap="none" normalizeH="0" baseline="0" dirty="0">
                <a:ln>
                  <a:noFill/>
                </a:ln>
                <a:effectLst/>
              </a:rPr>
              <a:t> </a:t>
            </a:r>
            <a:r>
              <a:rPr kumimoji="0" lang="en-US" altLang="en-IL" sz="1500" b="1" i="0" u="none" strike="noStrike" cap="none" normalizeH="0" baseline="0" dirty="0" err="1">
                <a:ln>
                  <a:noFill/>
                </a:ln>
                <a:effectLst/>
              </a:rPr>
              <a:t>חדים</a:t>
            </a:r>
            <a:r>
              <a:rPr kumimoji="0" lang="en-US" altLang="en-IL" sz="1500" b="1" i="0" u="none" strike="noStrike" cap="none" normalizeH="0" baseline="0" dirty="0">
                <a:ln>
                  <a:noFill/>
                </a:ln>
                <a:effectLst/>
              </a:rPr>
              <a:t> </a:t>
            </a:r>
            <a:r>
              <a:rPr kumimoji="0" lang="en-US" altLang="en-IL" sz="1500" b="1" i="0" u="none" strike="noStrike" cap="none" normalizeH="0" baseline="0" dirty="0" err="1">
                <a:ln>
                  <a:noFill/>
                </a:ln>
                <a:effectLst/>
              </a:rPr>
              <a:t>יותר</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ודיוק</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טוב</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יותר</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באזורים</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מורכבים</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וצפופים</a:t>
            </a:r>
            <a:r>
              <a:rPr kumimoji="0" lang="en-US" altLang="en-IL" sz="1500" b="0" i="0" u="none" strike="noStrike" cap="none" normalizeH="0" baseline="0" dirty="0">
                <a:ln>
                  <a:noFill/>
                </a:ln>
                <a:effectLst/>
              </a:rPr>
              <a:t>.</a:t>
            </a:r>
          </a:p>
          <a:p>
            <a:pPr marL="285750" indent="-228600" algn="r" rtl="1" fontAlgn="base">
              <a:lnSpc>
                <a:spcPct val="90000"/>
              </a:lnSpc>
              <a:spcBef>
                <a:spcPct val="0"/>
              </a:spcBef>
              <a:spcAft>
                <a:spcPts val="600"/>
              </a:spcAft>
              <a:buFont typeface="Arial" panose="020B0604020202020204" pitchFamily="34" charset="0"/>
              <a:buChar char="•"/>
            </a:pPr>
            <a:r>
              <a:rPr kumimoji="0" lang="en-US" altLang="en-IL" sz="1500" b="0" i="0" u="none" strike="noStrike" cap="none" normalizeH="0" baseline="0" dirty="0" err="1">
                <a:ln>
                  <a:noFill/>
                </a:ln>
                <a:effectLst/>
              </a:rPr>
              <a:t>מאומן</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על</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סטים</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מתקדמים</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יותר</a:t>
            </a:r>
            <a:r>
              <a:rPr lang="en-US" altLang="en-IL" sz="1500" dirty="0"/>
              <a:t>.</a:t>
            </a:r>
            <a:endParaRPr kumimoji="0" lang="en-US" altLang="en-IL" sz="1500" b="0" i="0" u="none" strike="noStrike" cap="none" normalizeH="0" baseline="0" dirty="0">
              <a:ln>
                <a:noFill/>
              </a:ln>
              <a:effectLst/>
            </a:endParaRPr>
          </a:p>
        </p:txBody>
      </p:sp>
      <p:pic>
        <p:nvPicPr>
          <p:cNvPr id="12" name="Picture 11" descr="A screenshot of a computer&#10;&#10;AI-generated content may be incorrect.">
            <a:extLst>
              <a:ext uri="{FF2B5EF4-FFF2-40B4-BE49-F238E27FC236}">
                <a16:creationId xmlns:a16="http://schemas.microsoft.com/office/drawing/2014/main" id="{B3D45EAA-8D53-54CB-322D-9DC3DFAEA75C}"/>
              </a:ext>
            </a:extLst>
          </p:cNvPr>
          <p:cNvPicPr>
            <a:picLocks noChangeAspect="1"/>
          </p:cNvPicPr>
          <p:nvPr/>
        </p:nvPicPr>
        <p:blipFill>
          <a:blip r:embed="rId2"/>
          <a:stretch>
            <a:fillRect/>
          </a:stretch>
        </p:blipFill>
        <p:spPr>
          <a:xfrm>
            <a:off x="630936" y="2428211"/>
            <a:ext cx="10917936" cy="3684801"/>
          </a:xfrm>
          <a:prstGeom prst="rect">
            <a:avLst/>
          </a:prstGeom>
        </p:spPr>
      </p:pic>
    </p:spTree>
    <p:extLst>
      <p:ext uri="{BB962C8B-B14F-4D97-AF65-F5344CB8AC3E}">
        <p14:creationId xmlns:p14="http://schemas.microsoft.com/office/powerpoint/2010/main" val="38062021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A8F0F49-93B3-A559-88FA-0DFA934D9AE6}"/>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BFB735-766E-F139-BFA5-1CF1866E96D3}"/>
              </a:ext>
            </a:extLst>
          </p:cNvPr>
          <p:cNvSpPr>
            <a:spLocks noGrp="1"/>
          </p:cNvSpPr>
          <p:nvPr>
            <p:ph type="title"/>
          </p:nvPr>
        </p:nvSpPr>
        <p:spPr>
          <a:xfrm>
            <a:off x="630936" y="502920"/>
            <a:ext cx="3419856" cy="1463040"/>
          </a:xfrm>
        </p:spPr>
        <p:txBody>
          <a:bodyPr vert="horz" lIns="91440" tIns="45720" rIns="91440" bIns="45720" rtlCol="0" anchor="ctr">
            <a:normAutofit/>
          </a:bodyPr>
          <a:lstStyle/>
          <a:p>
            <a:pPr lvl="0"/>
            <a:r>
              <a:rPr lang="en-US" sz="4800" b="1" kern="1200">
                <a:solidFill>
                  <a:schemeClr val="tx1"/>
                </a:solidFill>
                <a:latin typeface="+mj-lt"/>
                <a:ea typeface="+mj-ea"/>
                <a:cs typeface="+mj-cs"/>
              </a:rPr>
              <a:t>ZoeDepth (</a:t>
            </a:r>
            <a:r>
              <a:rPr lang="en-US" sz="4800" kern="1200">
                <a:solidFill>
                  <a:schemeClr val="tx1"/>
                </a:solidFill>
                <a:latin typeface="+mj-lt"/>
                <a:ea typeface="+mj-ea"/>
                <a:cs typeface="+mj-cs"/>
              </a:rPr>
              <a:t>ZoeD_N)</a:t>
            </a:r>
          </a:p>
        </p:txBody>
      </p:sp>
      <p:sp>
        <p:nvSpPr>
          <p:cNvPr id="14"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3">
            <a:extLst>
              <a:ext uri="{FF2B5EF4-FFF2-40B4-BE49-F238E27FC236}">
                <a16:creationId xmlns:a16="http://schemas.microsoft.com/office/drawing/2014/main" id="{433DF091-AECD-4378-CBEA-3F8D8D5E283A}"/>
              </a:ext>
            </a:extLst>
          </p:cNvPr>
          <p:cNvSpPr>
            <a:spLocks noChangeArrowheads="1"/>
          </p:cNvSpPr>
          <p:nvPr/>
        </p:nvSpPr>
        <p:spPr bwMode="auto">
          <a:xfrm>
            <a:off x="4666488" y="429178"/>
            <a:ext cx="6894576" cy="1911643"/>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Autofit/>
          </a:bodyPr>
          <a:lstStyle/>
          <a:p>
            <a:pPr marL="285750" lvl="0" indent="-228600" algn="r" rtl="1" fontAlgn="base">
              <a:lnSpc>
                <a:spcPct val="90000"/>
              </a:lnSpc>
              <a:spcBef>
                <a:spcPct val="0"/>
              </a:spcBef>
              <a:spcAft>
                <a:spcPts val="600"/>
              </a:spcAft>
              <a:buFont typeface="Arial" panose="020B0604020202020204" pitchFamily="34" charset="0"/>
              <a:buChar char="•"/>
            </a:pPr>
            <a:r>
              <a:rPr kumimoji="0" lang="en-US" altLang="en-IL" sz="1400" b="0" i="0" u="none" strike="noStrike" cap="none" normalizeH="0" baseline="0" dirty="0" err="1">
                <a:ln>
                  <a:noFill/>
                </a:ln>
                <a:effectLst/>
              </a:rPr>
              <a:t>מודל</a:t>
            </a:r>
            <a:r>
              <a:rPr kumimoji="0" lang="en-US" altLang="en-IL" sz="1400" b="0" i="0" u="none" strike="noStrike" cap="none" normalizeH="0" baseline="0" dirty="0">
                <a:ln>
                  <a:noFill/>
                </a:ln>
                <a:effectLst/>
              </a:rPr>
              <a:t> </a:t>
            </a:r>
            <a:r>
              <a:rPr kumimoji="0" lang="en-US" altLang="en-IL" sz="1400" b="0" i="0" u="none" strike="noStrike" cap="none" normalizeH="0" baseline="0" dirty="0" err="1">
                <a:ln>
                  <a:noFill/>
                </a:ln>
                <a:effectLst/>
              </a:rPr>
              <a:t>המתבסס</a:t>
            </a:r>
            <a:r>
              <a:rPr kumimoji="0" lang="en-US" altLang="en-IL" sz="1400" b="0" i="0" u="none" strike="noStrike" cap="none" normalizeH="0" baseline="0" dirty="0">
                <a:ln>
                  <a:noFill/>
                </a:ln>
                <a:effectLst/>
              </a:rPr>
              <a:t> </a:t>
            </a:r>
            <a:r>
              <a:rPr kumimoji="0" lang="en-US" altLang="en-IL" sz="1400" b="0" i="0" u="none" strike="noStrike" cap="none" normalizeH="0" baseline="0" dirty="0" err="1">
                <a:ln>
                  <a:noFill/>
                </a:ln>
                <a:effectLst/>
              </a:rPr>
              <a:t>על</a:t>
            </a:r>
            <a:r>
              <a:rPr kumimoji="0" lang="en-US" altLang="en-IL" sz="1400" b="0" i="0" u="none" strike="noStrike" cap="none" normalizeH="0" baseline="0" dirty="0">
                <a:ln>
                  <a:noFill/>
                </a:ln>
                <a:effectLst/>
              </a:rPr>
              <a:t> </a:t>
            </a:r>
            <a:r>
              <a:rPr lang="en-US" altLang="en-IL" sz="1400" dirty="0" err="1"/>
              <a:t>MiDaS</a:t>
            </a:r>
            <a:r>
              <a:rPr lang="he-IL" altLang="en-IL" sz="1400" dirty="0"/>
              <a:t>.</a:t>
            </a:r>
            <a:endParaRPr kumimoji="0" lang="en-US" altLang="en-IL" sz="1400" b="0" i="0" u="none" strike="noStrike" cap="none" normalizeH="0" baseline="0" dirty="0">
              <a:ln>
                <a:noFill/>
              </a:ln>
              <a:effectLst/>
            </a:endParaRPr>
          </a:p>
          <a:p>
            <a:pPr marL="285750" marR="0" lvl="0" indent="-228600" algn="r" rtl="1" fontAlgn="base">
              <a:lnSpc>
                <a:spcPct val="90000"/>
              </a:lnSpc>
              <a:spcBef>
                <a:spcPct val="0"/>
              </a:spcBef>
              <a:spcAft>
                <a:spcPts val="600"/>
              </a:spcAft>
              <a:buClrTx/>
              <a:buSzTx/>
              <a:buFont typeface="Arial" panose="020B0604020202020204" pitchFamily="34" charset="0"/>
              <a:buChar char="•"/>
              <a:tabLst/>
            </a:pPr>
            <a:r>
              <a:rPr kumimoji="0" lang="en-US" altLang="en-IL" sz="1400" b="0" i="0" u="none" strike="noStrike" cap="none" normalizeH="0" baseline="0" dirty="0" err="1">
                <a:ln>
                  <a:noFill/>
                </a:ln>
                <a:effectLst/>
              </a:rPr>
              <a:t>מפיק</a:t>
            </a:r>
            <a:r>
              <a:rPr kumimoji="0" lang="en-US" altLang="en-IL" sz="1400" b="0" i="0" u="none" strike="noStrike" cap="none" normalizeH="0" baseline="0" dirty="0">
                <a:ln>
                  <a:noFill/>
                </a:ln>
                <a:effectLst/>
              </a:rPr>
              <a:t> </a:t>
            </a:r>
            <a:r>
              <a:rPr kumimoji="0" lang="en-US" altLang="en-IL" sz="1400" b="1" i="0" u="none" strike="noStrike" cap="none" normalizeH="0" baseline="0" dirty="0" err="1">
                <a:ln>
                  <a:noFill/>
                </a:ln>
                <a:effectLst/>
              </a:rPr>
              <a:t>עומק</a:t>
            </a:r>
            <a:r>
              <a:rPr kumimoji="0" lang="en-US" altLang="en-IL" sz="1400" b="1" i="0" u="none" strike="noStrike" cap="none" normalizeH="0" baseline="0" dirty="0">
                <a:ln>
                  <a:noFill/>
                </a:ln>
                <a:effectLst/>
              </a:rPr>
              <a:t> </a:t>
            </a:r>
            <a:r>
              <a:rPr kumimoji="0" lang="en-US" altLang="en-IL" sz="1400" b="1" i="0" u="none" strike="noStrike" cap="none" normalizeH="0" baseline="0" dirty="0" err="1">
                <a:ln>
                  <a:noFill/>
                </a:ln>
                <a:effectLst/>
              </a:rPr>
              <a:t>מטרי</a:t>
            </a:r>
            <a:r>
              <a:rPr kumimoji="0" lang="en-US" altLang="en-IL" sz="1400" b="1" i="0" u="none" strike="noStrike" cap="none" normalizeH="0" baseline="0" dirty="0">
                <a:ln>
                  <a:noFill/>
                </a:ln>
                <a:effectLst/>
              </a:rPr>
              <a:t> </a:t>
            </a:r>
            <a:r>
              <a:rPr kumimoji="0" lang="en-US" altLang="en-IL" sz="1400" b="1" i="0" u="none" strike="noStrike" cap="none" normalizeH="0" baseline="0" dirty="0" err="1">
                <a:ln>
                  <a:noFill/>
                </a:ln>
                <a:effectLst/>
              </a:rPr>
              <a:t>אמיתי</a:t>
            </a:r>
            <a:r>
              <a:rPr kumimoji="0" lang="en-US" altLang="en-IL" sz="1400" b="0" i="0" u="none" strike="noStrike" cap="none" normalizeH="0" baseline="0" dirty="0">
                <a:ln>
                  <a:noFill/>
                </a:ln>
                <a:effectLst/>
              </a:rPr>
              <a:t> </a:t>
            </a:r>
            <a:r>
              <a:rPr kumimoji="0" lang="he-IL" altLang="en-IL" sz="1400" b="0" i="0" u="none" strike="noStrike" cap="none" normalizeH="0" baseline="0" dirty="0">
                <a:ln>
                  <a:noFill/>
                </a:ln>
                <a:effectLst/>
              </a:rPr>
              <a:t>(</a:t>
            </a:r>
            <a:r>
              <a:rPr kumimoji="0" lang="en-US" altLang="en-IL" sz="1400" b="0" i="0" u="none" strike="noStrike" cap="none" normalizeH="0" baseline="0" dirty="0" err="1">
                <a:ln>
                  <a:noFill/>
                </a:ln>
                <a:effectLst/>
              </a:rPr>
              <a:t>במטרים</a:t>
            </a:r>
            <a:r>
              <a:rPr kumimoji="0" lang="he-IL" altLang="en-IL" sz="1400" b="0" i="0" u="none" strike="noStrike" cap="none" normalizeH="0" baseline="0" dirty="0">
                <a:ln>
                  <a:noFill/>
                </a:ln>
                <a:effectLst/>
              </a:rPr>
              <a:t>) </a:t>
            </a:r>
            <a:r>
              <a:rPr kumimoji="0" lang="en-US" altLang="en-IL" sz="1400" b="0" i="0" u="none" strike="noStrike" cap="none" normalizeH="0" baseline="0" dirty="0">
                <a:ln>
                  <a:noFill/>
                </a:ln>
                <a:effectLst/>
              </a:rPr>
              <a:t> </a:t>
            </a:r>
            <a:r>
              <a:rPr kumimoji="0" lang="en-US" altLang="en-IL" sz="1400" b="0" i="0" u="none" strike="noStrike" cap="none" normalizeH="0" baseline="0" dirty="0" err="1">
                <a:ln>
                  <a:noFill/>
                </a:ln>
                <a:effectLst/>
              </a:rPr>
              <a:t>בניגוד</a:t>
            </a:r>
            <a:r>
              <a:rPr kumimoji="0" lang="en-US" altLang="en-IL" sz="1400" b="0" i="0" u="none" strike="noStrike" cap="none" normalizeH="0" baseline="0" dirty="0">
                <a:ln>
                  <a:noFill/>
                </a:ln>
                <a:effectLst/>
              </a:rPr>
              <a:t> ל-</a:t>
            </a:r>
            <a:r>
              <a:rPr kumimoji="0" lang="en-US" altLang="en-IL" sz="1400" b="0" i="0" u="none" strike="noStrike" cap="none" normalizeH="0" baseline="0" dirty="0" err="1">
                <a:ln>
                  <a:noFill/>
                </a:ln>
                <a:effectLst/>
              </a:rPr>
              <a:t>MiDaS</a:t>
            </a:r>
            <a:r>
              <a:rPr kumimoji="0" lang="en-US" altLang="en-IL" sz="1400" b="0" i="0" u="none" strike="noStrike" cap="none" normalizeH="0" baseline="0" dirty="0">
                <a:ln>
                  <a:noFill/>
                </a:ln>
                <a:effectLst/>
              </a:rPr>
              <a:t>  </a:t>
            </a:r>
            <a:r>
              <a:rPr kumimoji="0" lang="he-IL" altLang="en-IL" sz="1400" b="0" i="0" u="none" strike="noStrike" cap="none" normalizeH="0" baseline="0" dirty="0">
                <a:ln>
                  <a:noFill/>
                </a:ln>
                <a:effectLst/>
              </a:rPr>
              <a:t> </a:t>
            </a:r>
            <a:r>
              <a:rPr kumimoji="0" lang="en-US" altLang="en-IL" sz="1400" b="0" i="0" u="none" strike="noStrike" cap="none" normalizeH="0" baseline="0" dirty="0" err="1">
                <a:ln>
                  <a:noFill/>
                </a:ln>
                <a:effectLst/>
              </a:rPr>
              <a:t>שמפיק</a:t>
            </a:r>
            <a:r>
              <a:rPr kumimoji="0" lang="en-US" altLang="en-IL" sz="1400" b="0" i="0" u="none" strike="noStrike" cap="none" normalizeH="0" baseline="0" dirty="0">
                <a:ln>
                  <a:noFill/>
                </a:ln>
                <a:effectLst/>
              </a:rPr>
              <a:t> </a:t>
            </a:r>
            <a:r>
              <a:rPr kumimoji="0" lang="en-US" altLang="en-IL" sz="1400" b="0" i="0" u="none" strike="noStrike" cap="none" normalizeH="0" baseline="0" dirty="0" err="1">
                <a:ln>
                  <a:noFill/>
                </a:ln>
                <a:effectLst/>
              </a:rPr>
              <a:t>עומק</a:t>
            </a:r>
            <a:r>
              <a:rPr kumimoji="0" lang="en-US" altLang="en-IL" sz="1400" b="0" i="0" u="none" strike="noStrike" cap="none" normalizeH="0" baseline="0" dirty="0">
                <a:ln>
                  <a:noFill/>
                </a:ln>
                <a:effectLst/>
              </a:rPr>
              <a:t> </a:t>
            </a:r>
            <a:r>
              <a:rPr kumimoji="0" lang="en-US" altLang="en-IL" sz="1400" b="0" i="0" u="none" strike="noStrike" cap="none" normalizeH="0" baseline="0" dirty="0" err="1">
                <a:ln>
                  <a:noFill/>
                </a:ln>
                <a:effectLst/>
              </a:rPr>
              <a:t>יחסי</a:t>
            </a:r>
            <a:r>
              <a:rPr kumimoji="0" lang="en-US" altLang="en-IL" sz="1400" b="0" i="0" u="none" strike="noStrike" cap="none" normalizeH="0" baseline="0" dirty="0">
                <a:ln>
                  <a:noFill/>
                </a:ln>
                <a:effectLst/>
              </a:rPr>
              <a:t> </a:t>
            </a:r>
            <a:r>
              <a:rPr kumimoji="0" lang="en-US" altLang="en-IL" sz="1400" b="0" i="0" u="none" strike="noStrike" cap="none" normalizeH="0" baseline="0" dirty="0" err="1">
                <a:ln>
                  <a:noFill/>
                </a:ln>
                <a:effectLst/>
              </a:rPr>
              <a:t>בלבד</a:t>
            </a:r>
            <a:r>
              <a:rPr kumimoji="0" lang="en-US" altLang="en-IL" sz="1400" b="0" i="0" u="none" strike="noStrike" cap="none" normalizeH="0" baseline="0" dirty="0">
                <a:ln>
                  <a:noFill/>
                </a:ln>
                <a:effectLst/>
              </a:rPr>
              <a:t>.</a:t>
            </a:r>
          </a:p>
          <a:p>
            <a:pPr marL="285750" marR="0" lvl="0" indent="-228600" algn="r" rtl="1" fontAlgn="base">
              <a:lnSpc>
                <a:spcPct val="90000"/>
              </a:lnSpc>
              <a:spcBef>
                <a:spcPct val="0"/>
              </a:spcBef>
              <a:spcAft>
                <a:spcPts val="600"/>
              </a:spcAft>
              <a:buClrTx/>
              <a:buSzTx/>
              <a:buFont typeface="Arial" panose="020B0604020202020204" pitchFamily="34" charset="0"/>
              <a:buChar char="•"/>
              <a:tabLst/>
            </a:pPr>
            <a:r>
              <a:rPr kumimoji="0" lang="en-US" altLang="en-IL" sz="1400" b="0" i="0" u="none" strike="noStrike" cap="none" normalizeH="0" baseline="0" dirty="0" err="1">
                <a:ln>
                  <a:noFill/>
                </a:ln>
                <a:effectLst/>
              </a:rPr>
              <a:t>מצטיין</a:t>
            </a:r>
            <a:r>
              <a:rPr kumimoji="0" lang="en-US" altLang="en-IL" sz="1400" b="0" i="0" u="none" strike="noStrike" cap="none" normalizeH="0" baseline="0" dirty="0">
                <a:ln>
                  <a:noFill/>
                </a:ln>
                <a:effectLst/>
              </a:rPr>
              <a:t> </a:t>
            </a:r>
            <a:r>
              <a:rPr kumimoji="0" lang="en-US" altLang="en-IL" sz="1400" b="0" i="0" u="none" strike="noStrike" cap="none" normalizeH="0" baseline="0" dirty="0" err="1">
                <a:ln>
                  <a:noFill/>
                </a:ln>
                <a:effectLst/>
              </a:rPr>
              <a:t>ב</a:t>
            </a:r>
            <a:r>
              <a:rPr kumimoji="0" lang="en-US" altLang="en-IL" sz="1400" b="1" i="0" u="none" strike="noStrike" cap="none" normalizeH="0" baseline="0" dirty="0" err="1">
                <a:ln>
                  <a:noFill/>
                </a:ln>
                <a:effectLst/>
              </a:rPr>
              <a:t>הפרדת</a:t>
            </a:r>
            <a:r>
              <a:rPr kumimoji="0" lang="en-US" altLang="en-IL" sz="1400" b="1" i="0" u="none" strike="noStrike" cap="none" normalizeH="0" baseline="0" dirty="0">
                <a:ln>
                  <a:noFill/>
                </a:ln>
                <a:effectLst/>
              </a:rPr>
              <a:t> </a:t>
            </a:r>
            <a:r>
              <a:rPr kumimoji="0" lang="en-US" altLang="en-IL" sz="1400" b="1" i="0" u="none" strike="noStrike" cap="none" normalizeH="0" baseline="0" dirty="0" err="1">
                <a:ln>
                  <a:noFill/>
                </a:ln>
                <a:effectLst/>
              </a:rPr>
              <a:t>אובייקטים</a:t>
            </a:r>
            <a:r>
              <a:rPr kumimoji="0" lang="en-US" altLang="en-IL" sz="1400" b="1" i="0" u="none" strike="noStrike" cap="none" normalizeH="0" baseline="0" dirty="0">
                <a:ln>
                  <a:noFill/>
                </a:ln>
                <a:effectLst/>
              </a:rPr>
              <a:t> </a:t>
            </a:r>
            <a:r>
              <a:rPr kumimoji="0" lang="en-US" altLang="en-IL" sz="1400" b="1" i="0" u="none" strike="noStrike" cap="none" normalizeH="0" baseline="0" dirty="0" err="1">
                <a:ln>
                  <a:noFill/>
                </a:ln>
                <a:effectLst/>
              </a:rPr>
              <a:t>חדה</a:t>
            </a:r>
            <a:r>
              <a:rPr kumimoji="0" lang="en-US" altLang="en-IL" sz="1400" b="0" i="0" u="none" strike="noStrike" cap="none" normalizeH="0" baseline="0" dirty="0">
                <a:ln>
                  <a:noFill/>
                </a:ln>
                <a:effectLst/>
              </a:rPr>
              <a:t> </a:t>
            </a:r>
            <a:r>
              <a:rPr kumimoji="0" lang="en-US" altLang="en-IL" sz="1400" b="0" i="0" u="none" strike="noStrike" cap="none" normalizeH="0" baseline="0" dirty="0" err="1">
                <a:ln>
                  <a:noFill/>
                </a:ln>
                <a:effectLst/>
              </a:rPr>
              <a:t>וזיהוי</a:t>
            </a:r>
            <a:r>
              <a:rPr kumimoji="0" lang="en-US" altLang="en-IL" sz="1400" b="0" i="0" u="none" strike="noStrike" cap="none" normalizeH="0" baseline="0" dirty="0">
                <a:ln>
                  <a:noFill/>
                </a:ln>
                <a:effectLst/>
              </a:rPr>
              <a:t> </a:t>
            </a:r>
            <a:r>
              <a:rPr kumimoji="0" lang="en-US" altLang="en-IL" sz="1400" b="0" i="0" u="none" strike="noStrike" cap="none" normalizeH="0" baseline="0" dirty="0" err="1">
                <a:ln>
                  <a:noFill/>
                </a:ln>
                <a:effectLst/>
              </a:rPr>
              <a:t>פרטים</a:t>
            </a:r>
            <a:r>
              <a:rPr kumimoji="0" lang="en-US" altLang="en-IL" sz="1400" b="0" i="0" u="none" strike="noStrike" cap="none" normalizeH="0" baseline="0" dirty="0">
                <a:ln>
                  <a:noFill/>
                </a:ln>
                <a:effectLst/>
              </a:rPr>
              <a:t> </a:t>
            </a:r>
            <a:r>
              <a:rPr kumimoji="0" lang="en-US" altLang="en-IL" sz="1400" b="0" i="0" u="none" strike="noStrike" cap="none" normalizeH="0" baseline="0" dirty="0" err="1">
                <a:ln>
                  <a:noFill/>
                </a:ln>
                <a:effectLst/>
              </a:rPr>
              <a:t>קטנים</a:t>
            </a:r>
            <a:r>
              <a:rPr kumimoji="0" lang="en-US" altLang="en-IL" sz="1400" b="0" i="0" u="none" strike="noStrike" cap="none" normalizeH="0" baseline="0" dirty="0">
                <a:ln>
                  <a:noFill/>
                </a:ln>
                <a:effectLst/>
              </a:rPr>
              <a:t> </a:t>
            </a:r>
            <a:r>
              <a:rPr kumimoji="0" lang="en-US" altLang="en-IL" sz="1400" b="0" i="0" u="none" strike="noStrike" cap="none" normalizeH="0" baseline="0" dirty="0" err="1">
                <a:ln>
                  <a:noFill/>
                </a:ln>
                <a:effectLst/>
              </a:rPr>
              <a:t>בסצנות</a:t>
            </a:r>
            <a:r>
              <a:rPr kumimoji="0" lang="en-US" altLang="en-IL" sz="1400" b="0" i="0" u="none" strike="noStrike" cap="none" normalizeH="0" baseline="0" dirty="0">
                <a:ln>
                  <a:noFill/>
                </a:ln>
                <a:effectLst/>
              </a:rPr>
              <a:t> </a:t>
            </a:r>
            <a:r>
              <a:rPr kumimoji="0" lang="en-US" altLang="en-IL" sz="1400" b="0" i="0" u="none" strike="noStrike" cap="none" normalizeH="0" baseline="0" dirty="0" err="1">
                <a:ln>
                  <a:noFill/>
                </a:ln>
                <a:effectLst/>
              </a:rPr>
              <a:t>מורכבות</a:t>
            </a:r>
            <a:r>
              <a:rPr kumimoji="0" lang="en-US" altLang="en-IL" sz="1400" b="0" i="0" u="none" strike="noStrike" cap="none" normalizeH="0" baseline="0" dirty="0">
                <a:ln>
                  <a:noFill/>
                </a:ln>
                <a:effectLst/>
              </a:rPr>
              <a:t>.</a:t>
            </a:r>
          </a:p>
          <a:p>
            <a:pPr marL="285750" marR="0" lvl="0" indent="-228600" algn="r" rtl="1" fontAlgn="base">
              <a:lnSpc>
                <a:spcPct val="90000"/>
              </a:lnSpc>
              <a:spcBef>
                <a:spcPct val="0"/>
              </a:spcBef>
              <a:spcAft>
                <a:spcPts val="600"/>
              </a:spcAft>
              <a:buClrTx/>
              <a:buSzTx/>
              <a:buFont typeface="Arial" panose="020B0604020202020204" pitchFamily="34" charset="0"/>
              <a:buChar char="•"/>
              <a:tabLst/>
            </a:pPr>
            <a:r>
              <a:rPr kumimoji="0" lang="en-US" altLang="en-IL" sz="1400" b="0" i="0" u="none" strike="noStrike" cap="none" normalizeH="0" baseline="0" dirty="0" err="1">
                <a:ln>
                  <a:noFill/>
                </a:ln>
                <a:effectLst/>
              </a:rPr>
              <a:t>מתאים</a:t>
            </a:r>
            <a:r>
              <a:rPr kumimoji="0" lang="en-US" altLang="en-IL" sz="1400" b="0" i="0" u="none" strike="noStrike" cap="none" normalizeH="0" baseline="0" dirty="0">
                <a:ln>
                  <a:noFill/>
                </a:ln>
                <a:effectLst/>
              </a:rPr>
              <a:t> </a:t>
            </a:r>
            <a:r>
              <a:rPr kumimoji="0" lang="en-US" altLang="en-IL" sz="1400" b="0" i="0" u="none" strike="noStrike" cap="none" normalizeH="0" baseline="0" dirty="0" err="1">
                <a:ln>
                  <a:noFill/>
                </a:ln>
                <a:effectLst/>
              </a:rPr>
              <a:t>במיוחד</a:t>
            </a:r>
            <a:r>
              <a:rPr kumimoji="0" lang="en-US" altLang="en-IL" sz="1400" b="0" i="0" u="none" strike="noStrike" cap="none" normalizeH="0" baseline="0" dirty="0">
                <a:ln>
                  <a:noFill/>
                </a:ln>
                <a:effectLst/>
              </a:rPr>
              <a:t> </a:t>
            </a:r>
            <a:r>
              <a:rPr kumimoji="0" lang="en-US" altLang="en-IL" sz="1400" b="0" i="0" u="none" strike="noStrike" cap="none" normalizeH="0" baseline="0" dirty="0" err="1">
                <a:ln>
                  <a:noFill/>
                </a:ln>
                <a:effectLst/>
              </a:rPr>
              <a:t>ל</a:t>
            </a:r>
            <a:r>
              <a:rPr kumimoji="0" lang="en-US" altLang="en-IL" sz="1400" b="1" i="0" u="none" strike="noStrike" cap="none" normalizeH="0" baseline="0" dirty="0" err="1">
                <a:ln>
                  <a:noFill/>
                </a:ln>
                <a:effectLst/>
              </a:rPr>
              <a:t>סביבות</a:t>
            </a:r>
            <a:r>
              <a:rPr kumimoji="0" lang="en-US" altLang="en-IL" sz="1400" b="1" i="0" u="none" strike="noStrike" cap="none" normalizeH="0" baseline="0" dirty="0">
                <a:ln>
                  <a:noFill/>
                </a:ln>
                <a:effectLst/>
              </a:rPr>
              <a:t> </a:t>
            </a:r>
            <a:r>
              <a:rPr kumimoji="0" lang="en-US" altLang="en-IL" sz="1400" b="1" i="0" u="none" strike="noStrike" cap="none" normalizeH="0" baseline="0" dirty="0" err="1">
                <a:ln>
                  <a:noFill/>
                </a:ln>
                <a:effectLst/>
              </a:rPr>
              <a:t>כלליות</a:t>
            </a:r>
            <a:r>
              <a:rPr kumimoji="0" lang="en-US" altLang="en-IL" sz="1400" b="1" i="0" u="none" strike="noStrike" cap="none" normalizeH="0" baseline="0" dirty="0">
                <a:ln>
                  <a:noFill/>
                </a:ln>
                <a:effectLst/>
              </a:rPr>
              <a:t>/</a:t>
            </a:r>
            <a:r>
              <a:rPr kumimoji="0" lang="en-US" altLang="en-IL" sz="1400" b="1" i="0" u="none" strike="noStrike" cap="none" normalizeH="0" baseline="0" dirty="0" err="1">
                <a:ln>
                  <a:noFill/>
                </a:ln>
                <a:effectLst/>
              </a:rPr>
              <a:t>ביתיות</a:t>
            </a:r>
            <a:r>
              <a:rPr kumimoji="0" lang="en-US" altLang="en-IL" sz="1400" b="0" i="0" u="none" strike="noStrike" cap="none" normalizeH="0" baseline="0" dirty="0">
                <a:ln>
                  <a:noFill/>
                </a:ln>
                <a:effectLst/>
              </a:rPr>
              <a:t> (Indoor/General) </a:t>
            </a:r>
            <a:r>
              <a:rPr kumimoji="0" lang="he-IL" altLang="en-IL" sz="1400" b="0" i="0" u="none" strike="noStrike" cap="none" normalizeH="0" baseline="0" dirty="0">
                <a:ln>
                  <a:noFill/>
                </a:ln>
                <a:effectLst/>
              </a:rPr>
              <a:t> </a:t>
            </a:r>
            <a:r>
              <a:rPr kumimoji="0" lang="en-US" altLang="en-IL" sz="1400" b="0" i="0" u="none" strike="noStrike" cap="none" normalizeH="0" baseline="0" dirty="0" err="1">
                <a:ln>
                  <a:noFill/>
                </a:ln>
                <a:effectLst/>
              </a:rPr>
              <a:t>ומספק</a:t>
            </a:r>
            <a:r>
              <a:rPr kumimoji="0" lang="en-US" altLang="en-IL" sz="1400" b="0" i="0" u="none" strike="noStrike" cap="none" normalizeH="0" baseline="0" dirty="0">
                <a:ln>
                  <a:noFill/>
                </a:ln>
                <a:effectLst/>
              </a:rPr>
              <a:t> </a:t>
            </a:r>
            <a:r>
              <a:rPr kumimoji="0" lang="en-US" altLang="en-IL" sz="1400" b="0" i="0" u="none" strike="noStrike" cap="none" normalizeH="0" baseline="0" dirty="0" err="1">
                <a:ln>
                  <a:noFill/>
                </a:ln>
                <a:effectLst/>
              </a:rPr>
              <a:t>עומק</a:t>
            </a:r>
            <a:r>
              <a:rPr kumimoji="0" lang="en-US" altLang="en-IL" sz="1400" b="0" i="0" u="none" strike="noStrike" cap="none" normalizeH="0" baseline="0" dirty="0">
                <a:ln>
                  <a:noFill/>
                </a:ln>
                <a:effectLst/>
              </a:rPr>
              <a:t> </a:t>
            </a:r>
            <a:r>
              <a:rPr kumimoji="0" lang="en-US" altLang="en-IL" sz="1400" b="0" i="0" u="none" strike="noStrike" cap="none" normalizeH="0" baseline="0" dirty="0" err="1">
                <a:ln>
                  <a:noFill/>
                </a:ln>
                <a:effectLst/>
              </a:rPr>
              <a:t>יציב</a:t>
            </a:r>
            <a:r>
              <a:rPr kumimoji="0" lang="en-US" altLang="en-IL" sz="1400" b="0" i="0" u="none" strike="noStrike" cap="none" normalizeH="0" baseline="0" dirty="0">
                <a:ln>
                  <a:noFill/>
                </a:ln>
                <a:effectLst/>
              </a:rPr>
              <a:t> </a:t>
            </a:r>
            <a:r>
              <a:rPr kumimoji="0" lang="en-US" altLang="en-IL" sz="1400" b="0" i="0" u="none" strike="noStrike" cap="none" normalizeH="0" baseline="0" dirty="0" err="1">
                <a:ln>
                  <a:noFill/>
                </a:ln>
                <a:effectLst/>
              </a:rPr>
              <a:t>בטווחים</a:t>
            </a:r>
            <a:r>
              <a:rPr kumimoji="0" lang="en-US" altLang="en-IL" sz="1400" b="0" i="0" u="none" strike="noStrike" cap="none" normalizeH="0" baseline="0" dirty="0">
                <a:ln>
                  <a:noFill/>
                </a:ln>
                <a:effectLst/>
              </a:rPr>
              <a:t> </a:t>
            </a:r>
            <a:r>
              <a:rPr kumimoji="0" lang="en-US" altLang="en-IL" sz="1400" b="0" i="0" u="none" strike="noStrike" cap="none" normalizeH="0" baseline="0" dirty="0" err="1">
                <a:ln>
                  <a:noFill/>
                </a:ln>
                <a:effectLst/>
              </a:rPr>
              <a:t>קצרים-בינוניים</a:t>
            </a:r>
            <a:r>
              <a:rPr kumimoji="0" lang="en-US" altLang="en-IL" sz="1400" b="0" i="0" u="none" strike="noStrike" cap="none" normalizeH="0" baseline="0" dirty="0">
                <a:ln>
                  <a:noFill/>
                </a:ln>
                <a:effectLst/>
              </a:rPr>
              <a:t>.</a:t>
            </a:r>
          </a:p>
          <a:p>
            <a:pPr marL="285750" marR="0" lvl="0" indent="-228600" algn="r" rtl="1" fontAlgn="base">
              <a:lnSpc>
                <a:spcPct val="90000"/>
              </a:lnSpc>
              <a:spcBef>
                <a:spcPct val="0"/>
              </a:spcBef>
              <a:spcAft>
                <a:spcPts val="600"/>
              </a:spcAft>
              <a:buClrTx/>
              <a:buSzTx/>
              <a:buFont typeface="Arial" panose="020B0604020202020204" pitchFamily="34" charset="0"/>
              <a:buChar char="•"/>
              <a:tabLst/>
            </a:pPr>
            <a:endParaRPr lang="en-US" altLang="en-IL" sz="1400" dirty="0"/>
          </a:p>
          <a:p>
            <a:pPr marL="57150" lvl="0" algn="r" rtl="1" fontAlgn="base">
              <a:lnSpc>
                <a:spcPct val="90000"/>
              </a:lnSpc>
              <a:spcBef>
                <a:spcPct val="0"/>
              </a:spcBef>
              <a:spcAft>
                <a:spcPts val="600"/>
              </a:spcAft>
            </a:pPr>
            <a:r>
              <a:rPr lang="en-US" altLang="en-IL" sz="1400" dirty="0" err="1"/>
              <a:t>כיוון</a:t>
            </a:r>
            <a:r>
              <a:rPr lang="en-US" altLang="en-IL" sz="1400" dirty="0"/>
              <a:t> </a:t>
            </a:r>
            <a:r>
              <a:rPr lang="en-US" altLang="en-IL" sz="1400" dirty="0" err="1"/>
              <a:t>הצבעים</a:t>
            </a:r>
            <a:r>
              <a:rPr lang="en-US" altLang="en-IL" sz="1400" dirty="0"/>
              <a:t> </a:t>
            </a:r>
            <a:r>
              <a:rPr lang="en-US" altLang="en-IL" sz="1400" dirty="0" err="1"/>
              <a:t>הפוך</a:t>
            </a:r>
            <a:r>
              <a:rPr lang="en-US" altLang="en-IL" sz="1400" dirty="0"/>
              <a:t> </a:t>
            </a:r>
            <a:r>
              <a:rPr lang="en-US" altLang="en-IL" sz="1400" dirty="0" err="1"/>
              <a:t>מאשר</a:t>
            </a:r>
            <a:r>
              <a:rPr lang="en-US" altLang="en-IL" sz="1400" dirty="0"/>
              <a:t> </a:t>
            </a:r>
            <a:r>
              <a:rPr lang="en-US" altLang="en-IL" sz="1400" dirty="0" err="1"/>
              <a:t>MiDaS</a:t>
            </a:r>
            <a:r>
              <a:rPr lang="en-US" altLang="en-IL" sz="1400" dirty="0"/>
              <a:t>, </a:t>
            </a:r>
            <a:r>
              <a:rPr lang="he-IL" altLang="en-IL" sz="1400" dirty="0"/>
              <a:t> </a:t>
            </a:r>
            <a:r>
              <a:rPr lang="en-US" altLang="en-IL" sz="1400" dirty="0" err="1"/>
              <a:t>לכן</a:t>
            </a:r>
            <a:r>
              <a:rPr lang="en-US" altLang="en-IL" sz="1400" dirty="0"/>
              <a:t> </a:t>
            </a:r>
            <a:r>
              <a:rPr lang="en-US" altLang="en-IL" sz="1400" dirty="0" err="1"/>
              <a:t>ניקח</a:t>
            </a:r>
            <a:r>
              <a:rPr lang="en-US" altLang="en-IL" sz="1400" dirty="0"/>
              <a:t> </a:t>
            </a:r>
            <a:r>
              <a:rPr lang="en-US" altLang="en-IL" sz="1400" dirty="0" err="1"/>
              <a:t>בהסתייגות</a:t>
            </a:r>
            <a:r>
              <a:rPr lang="en-US" altLang="en-IL" sz="1400" dirty="0"/>
              <a:t> </a:t>
            </a:r>
            <a:r>
              <a:rPr lang="en-US" altLang="en-IL" sz="1400" dirty="0" err="1"/>
              <a:t>את</a:t>
            </a:r>
            <a:r>
              <a:rPr lang="en-US" altLang="en-IL" sz="1400" dirty="0"/>
              <a:t> </a:t>
            </a:r>
            <a:r>
              <a:rPr lang="en-US" altLang="en-IL" sz="1400" dirty="0" err="1"/>
              <a:t>התוצאות</a:t>
            </a:r>
            <a:r>
              <a:rPr lang="en-US" altLang="en-IL" sz="1400" dirty="0"/>
              <a:t> </a:t>
            </a:r>
            <a:r>
              <a:rPr lang="en-US" altLang="en-IL" sz="1400" dirty="0" err="1"/>
              <a:t>הויזואליות</a:t>
            </a:r>
            <a:r>
              <a:rPr lang="en-US" altLang="en-IL" sz="1400" dirty="0"/>
              <a:t>.</a:t>
            </a:r>
            <a:endParaRPr kumimoji="0" lang="en-US" altLang="en-IL" sz="1400" b="0" i="0" u="none" strike="noStrike" cap="none" normalizeH="0" baseline="0" dirty="0">
              <a:ln>
                <a:noFill/>
              </a:ln>
              <a:effectLst/>
            </a:endParaRPr>
          </a:p>
        </p:txBody>
      </p:sp>
      <p:pic>
        <p:nvPicPr>
          <p:cNvPr id="7" name="Picture 6" descr="A screenshot of a computer&#10;&#10;AI-generated content may be incorrect.">
            <a:extLst>
              <a:ext uri="{FF2B5EF4-FFF2-40B4-BE49-F238E27FC236}">
                <a16:creationId xmlns:a16="http://schemas.microsoft.com/office/drawing/2014/main" id="{B7A0B85C-71EB-20C0-6F5A-6D628B37FF4E}"/>
              </a:ext>
            </a:extLst>
          </p:cNvPr>
          <p:cNvPicPr>
            <a:picLocks noChangeAspect="1"/>
          </p:cNvPicPr>
          <p:nvPr/>
        </p:nvPicPr>
        <p:blipFill>
          <a:blip r:embed="rId2"/>
          <a:stretch>
            <a:fillRect/>
          </a:stretch>
        </p:blipFill>
        <p:spPr>
          <a:xfrm>
            <a:off x="630936" y="2414563"/>
            <a:ext cx="10917936" cy="3712098"/>
          </a:xfrm>
          <a:prstGeom prst="rect">
            <a:avLst/>
          </a:prstGeom>
        </p:spPr>
      </p:pic>
    </p:spTree>
    <p:extLst>
      <p:ext uri="{BB962C8B-B14F-4D97-AF65-F5344CB8AC3E}">
        <p14:creationId xmlns:p14="http://schemas.microsoft.com/office/powerpoint/2010/main" val="14341016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4640F8C-69AA-B6EC-A8EF-CE101DED44E5}"/>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EF1464-3DCD-E849-DD47-07B2FAFF0779}"/>
              </a:ext>
            </a:extLst>
          </p:cNvPr>
          <p:cNvSpPr>
            <a:spLocks noGrp="1"/>
          </p:cNvSpPr>
          <p:nvPr>
            <p:ph type="title"/>
          </p:nvPr>
        </p:nvSpPr>
        <p:spPr>
          <a:xfrm>
            <a:off x="630936" y="502920"/>
            <a:ext cx="3419856" cy="1463040"/>
          </a:xfrm>
        </p:spPr>
        <p:txBody>
          <a:bodyPr vert="horz" lIns="91440" tIns="45720" rIns="91440" bIns="45720" rtlCol="0" anchor="ctr">
            <a:normAutofit/>
          </a:bodyPr>
          <a:lstStyle/>
          <a:p>
            <a:pPr lvl="0"/>
            <a:r>
              <a:rPr lang="en-US" sz="4800" b="1" kern="1200">
                <a:solidFill>
                  <a:schemeClr val="tx1"/>
                </a:solidFill>
                <a:latin typeface="+mj-lt"/>
                <a:ea typeface="+mj-ea"/>
                <a:cs typeface="+mj-cs"/>
              </a:rPr>
              <a:t>ZoeDepth (</a:t>
            </a:r>
            <a:r>
              <a:rPr lang="en-US" sz="4800" kern="1200">
                <a:solidFill>
                  <a:schemeClr val="tx1"/>
                </a:solidFill>
                <a:latin typeface="+mj-lt"/>
                <a:ea typeface="+mj-ea"/>
                <a:cs typeface="+mj-cs"/>
              </a:rPr>
              <a:t>ZoeD_K)</a:t>
            </a:r>
          </a:p>
        </p:txBody>
      </p:sp>
      <p:sp>
        <p:nvSpPr>
          <p:cNvPr id="10"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2">
            <a:extLst>
              <a:ext uri="{FF2B5EF4-FFF2-40B4-BE49-F238E27FC236}">
                <a16:creationId xmlns:a16="http://schemas.microsoft.com/office/drawing/2014/main" id="{87A954B2-1CA0-99B6-071A-C26BF3E6861C}"/>
              </a:ext>
            </a:extLst>
          </p:cNvPr>
          <p:cNvSpPr>
            <a:spLocks noChangeArrowheads="1"/>
          </p:cNvSpPr>
          <p:nvPr/>
        </p:nvSpPr>
        <p:spPr bwMode="auto">
          <a:xfrm>
            <a:off x="4654295" y="502920"/>
            <a:ext cx="6894576" cy="146304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p>
            <a:pPr marL="285750" marR="0" lvl="0" indent="-228600" algn="r" rtl="1" fontAlgn="base">
              <a:lnSpc>
                <a:spcPct val="90000"/>
              </a:lnSpc>
              <a:spcBef>
                <a:spcPct val="0"/>
              </a:spcBef>
              <a:spcAft>
                <a:spcPts val="600"/>
              </a:spcAft>
              <a:buClrTx/>
              <a:buSzTx/>
              <a:buFont typeface="Arial" panose="020B0604020202020204" pitchFamily="34" charset="0"/>
              <a:buChar char="•"/>
              <a:tabLst/>
            </a:pPr>
            <a:r>
              <a:rPr kumimoji="0" lang="en-US" altLang="en-IL" sz="1500" b="0" i="0" u="none" strike="noStrike" cap="none" normalizeH="0" baseline="0" dirty="0" err="1">
                <a:ln>
                  <a:noFill/>
                </a:ln>
                <a:effectLst/>
              </a:rPr>
              <a:t>גרסה</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מותאמת</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לחוץ</a:t>
            </a:r>
            <a:r>
              <a:rPr kumimoji="0" lang="en-US" altLang="en-IL" sz="1500" b="0" i="0" u="none" strike="noStrike" cap="none" normalizeH="0" baseline="0" dirty="0">
                <a:ln>
                  <a:noFill/>
                </a:ln>
                <a:effectLst/>
              </a:rPr>
              <a:t> (</a:t>
            </a:r>
            <a:r>
              <a:rPr kumimoji="0" lang="en-US" altLang="en-IL" sz="1500" b="1" i="0" u="none" strike="noStrike" cap="none" normalizeH="0" baseline="0" dirty="0">
                <a:ln>
                  <a:noFill/>
                </a:ln>
                <a:effectLst/>
              </a:rPr>
              <a:t>Outdoor</a:t>
            </a:r>
            <a:r>
              <a:rPr kumimoji="0" lang="en-US" altLang="en-IL" sz="1500" b="0" i="0" u="none" strike="noStrike" cap="none" normalizeH="0" baseline="0" dirty="0">
                <a:ln>
                  <a:noFill/>
                </a:ln>
                <a:effectLst/>
              </a:rPr>
              <a:t>) </a:t>
            </a:r>
            <a:r>
              <a:rPr lang="he-IL" altLang="en-IL" sz="1500" dirty="0"/>
              <a:t>, </a:t>
            </a:r>
            <a:r>
              <a:rPr kumimoji="0" lang="en-US" altLang="en-IL" sz="1500" b="0" i="0" u="none" strike="noStrike" cap="none" normalizeH="0" baseline="0" dirty="0" err="1">
                <a:ln>
                  <a:noFill/>
                </a:ln>
                <a:effectLst/>
              </a:rPr>
              <a:t>מאומנת</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עלKITTI</a:t>
            </a:r>
            <a:r>
              <a:rPr kumimoji="0" lang="en-US" altLang="en-IL" sz="1500" b="0" i="0" u="none" strike="noStrike" cap="none" normalizeH="0" baseline="0" dirty="0">
                <a:ln>
                  <a:noFill/>
                </a:ln>
                <a:effectLst/>
              </a:rPr>
              <a:t> </a:t>
            </a:r>
            <a:r>
              <a:rPr kumimoji="0" lang="he-IL" altLang="en-IL" sz="1500" b="0" i="0" u="none" strike="noStrike" cap="none" normalizeH="0" baseline="0" dirty="0">
                <a:ln>
                  <a:noFill/>
                </a:ln>
                <a:effectLst/>
              </a:rPr>
              <a:t> </a:t>
            </a:r>
            <a:r>
              <a:rPr kumimoji="0" lang="en-US" altLang="en-IL" sz="1500" b="0" i="0" u="none" strike="noStrike" cap="none" normalizeH="0" baseline="0" dirty="0" err="1">
                <a:ln>
                  <a:noFill/>
                </a:ln>
                <a:effectLst/>
              </a:rPr>
              <a:t>עם</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טווח</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עומק</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גדול</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יותר</a:t>
            </a:r>
            <a:r>
              <a:rPr kumimoji="0" lang="en-US" altLang="en-IL" sz="1500" b="0" i="0" u="none" strike="noStrike" cap="none" normalizeH="0" baseline="0" dirty="0">
                <a:ln>
                  <a:noFill/>
                </a:ln>
                <a:effectLst/>
              </a:rPr>
              <a:t>.</a:t>
            </a:r>
          </a:p>
          <a:p>
            <a:pPr marL="285750" marR="0" lvl="0" indent="-228600" algn="r" rtl="1" fontAlgn="base">
              <a:lnSpc>
                <a:spcPct val="90000"/>
              </a:lnSpc>
              <a:spcBef>
                <a:spcPct val="0"/>
              </a:spcBef>
              <a:spcAft>
                <a:spcPts val="600"/>
              </a:spcAft>
              <a:buClrTx/>
              <a:buSzTx/>
              <a:buFont typeface="Arial" panose="020B0604020202020204" pitchFamily="34" charset="0"/>
              <a:buChar char="•"/>
              <a:tabLst/>
            </a:pPr>
            <a:r>
              <a:rPr kumimoji="0" lang="en-US" altLang="en-IL" sz="1500" b="0" i="0" u="none" strike="noStrike" cap="none" normalizeH="0" baseline="0" dirty="0" err="1">
                <a:ln>
                  <a:noFill/>
                </a:ln>
                <a:effectLst/>
              </a:rPr>
              <a:t>מפיקה</a:t>
            </a:r>
            <a:r>
              <a:rPr kumimoji="0" lang="en-US" altLang="en-IL" sz="1500" b="0" i="0" u="none" strike="noStrike" cap="none" normalizeH="0" baseline="0" dirty="0">
                <a:ln>
                  <a:noFill/>
                </a:ln>
                <a:effectLst/>
              </a:rPr>
              <a:t> </a:t>
            </a:r>
            <a:r>
              <a:rPr kumimoji="0" lang="en-US" altLang="en-IL" sz="1500" b="1" i="0" u="none" strike="noStrike" cap="none" normalizeH="0" baseline="0" dirty="0" err="1">
                <a:ln>
                  <a:noFill/>
                </a:ln>
                <a:effectLst/>
              </a:rPr>
              <a:t>עומק</a:t>
            </a:r>
            <a:r>
              <a:rPr kumimoji="0" lang="en-US" altLang="en-IL" sz="1500" b="1" i="0" u="none" strike="noStrike" cap="none" normalizeH="0" baseline="0" dirty="0">
                <a:ln>
                  <a:noFill/>
                </a:ln>
                <a:effectLst/>
              </a:rPr>
              <a:t> </a:t>
            </a:r>
            <a:r>
              <a:rPr kumimoji="0" lang="en-US" altLang="en-IL" sz="1500" b="1" i="0" u="none" strike="noStrike" cap="none" normalizeH="0" baseline="0" dirty="0" err="1">
                <a:ln>
                  <a:noFill/>
                </a:ln>
                <a:effectLst/>
              </a:rPr>
              <a:t>מטרי</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מדויק</a:t>
            </a:r>
            <a:r>
              <a:rPr kumimoji="0" lang="he-IL" altLang="en-IL" sz="1500" b="0" i="0" u="none" strike="noStrike" cap="none" normalizeH="0" baseline="0" dirty="0">
                <a:ln>
                  <a:noFill/>
                </a:ln>
                <a:effectLst/>
              </a:rPr>
              <a:t>,</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במיוחד</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למרחקים</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ארוכים</a:t>
            </a:r>
            <a:r>
              <a:rPr kumimoji="0" lang="en-US" altLang="en-IL" sz="1500" b="0" i="0" u="none" strike="noStrike" cap="none" normalizeH="0" baseline="0" dirty="0">
                <a:ln>
                  <a:noFill/>
                </a:ln>
                <a:effectLst/>
              </a:rPr>
              <a:t> </a:t>
            </a:r>
            <a:r>
              <a:rPr kumimoji="0" lang="he-IL" altLang="en-IL" sz="1500" b="0" i="0" u="none" strike="noStrike" cap="none" normalizeH="0" baseline="0" dirty="0">
                <a:ln>
                  <a:noFill/>
                </a:ln>
                <a:effectLst/>
              </a:rPr>
              <a:t>(</a:t>
            </a:r>
            <a:r>
              <a:rPr kumimoji="0" lang="en-US" altLang="en-IL" sz="1500" b="0" i="0" u="none" strike="noStrike" cap="none" normalizeH="0" baseline="0" dirty="0" err="1">
                <a:ln>
                  <a:noFill/>
                </a:ln>
                <a:effectLst/>
              </a:rPr>
              <a:t>כבישים</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רחובות</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נוף</a:t>
            </a:r>
            <a:r>
              <a:rPr kumimoji="0" lang="he-IL" altLang="en-IL" sz="1500" b="0" i="0" u="none" strike="noStrike" cap="none" normalizeH="0" baseline="0" dirty="0">
                <a:ln>
                  <a:noFill/>
                </a:ln>
                <a:effectLst/>
              </a:rPr>
              <a:t>)</a:t>
            </a:r>
            <a:r>
              <a:rPr kumimoji="0" lang="en-US" altLang="en-IL" sz="1500" b="0" i="0" u="none" strike="noStrike" cap="none" normalizeH="0" baseline="0" dirty="0">
                <a:ln>
                  <a:noFill/>
                </a:ln>
                <a:effectLst/>
              </a:rPr>
              <a:t>.</a:t>
            </a:r>
          </a:p>
          <a:p>
            <a:pPr marL="285750" marR="0" lvl="0" indent="-228600" algn="r" rtl="1" fontAlgn="base">
              <a:lnSpc>
                <a:spcPct val="90000"/>
              </a:lnSpc>
              <a:spcBef>
                <a:spcPct val="0"/>
              </a:spcBef>
              <a:spcAft>
                <a:spcPts val="600"/>
              </a:spcAft>
              <a:buClrTx/>
              <a:buSzTx/>
              <a:buFont typeface="Arial" panose="020B0604020202020204" pitchFamily="34" charset="0"/>
              <a:buChar char="•"/>
              <a:tabLst/>
            </a:pPr>
            <a:r>
              <a:rPr kumimoji="0" lang="en-US" altLang="en-IL" sz="1500" b="0" i="0" u="none" strike="noStrike" cap="none" normalizeH="0" baseline="0" dirty="0" err="1">
                <a:ln>
                  <a:noFill/>
                </a:ln>
                <a:effectLst/>
              </a:rPr>
              <a:t>שומרת</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על</a:t>
            </a:r>
            <a:r>
              <a:rPr kumimoji="0" lang="en-US" altLang="en-IL" sz="1500" b="0" i="0" u="none" strike="noStrike" cap="none" normalizeH="0" baseline="0" dirty="0">
                <a:ln>
                  <a:noFill/>
                </a:ln>
                <a:effectLst/>
              </a:rPr>
              <a:t> </a:t>
            </a:r>
            <a:r>
              <a:rPr kumimoji="0" lang="en-US" altLang="en-IL" sz="1500" b="1" i="0" u="none" strike="noStrike" cap="none" normalizeH="0" baseline="0" dirty="0" err="1">
                <a:ln>
                  <a:noFill/>
                </a:ln>
                <a:effectLst/>
              </a:rPr>
              <a:t>פרטים</a:t>
            </a:r>
            <a:r>
              <a:rPr kumimoji="0" lang="en-US" altLang="en-IL" sz="1500" b="1" i="0" u="none" strike="noStrike" cap="none" normalizeH="0" baseline="0" dirty="0">
                <a:ln>
                  <a:noFill/>
                </a:ln>
                <a:effectLst/>
              </a:rPr>
              <a:t> </a:t>
            </a:r>
            <a:r>
              <a:rPr kumimoji="0" lang="en-US" altLang="en-IL" sz="1500" b="1" i="0" u="none" strike="noStrike" cap="none" normalizeH="0" baseline="0" dirty="0" err="1">
                <a:ln>
                  <a:noFill/>
                </a:ln>
                <a:effectLst/>
              </a:rPr>
              <a:t>גם</a:t>
            </a:r>
            <a:r>
              <a:rPr kumimoji="0" lang="en-US" altLang="en-IL" sz="1500" b="1" i="0" u="none" strike="noStrike" cap="none" normalizeH="0" baseline="0" dirty="0">
                <a:ln>
                  <a:noFill/>
                </a:ln>
                <a:effectLst/>
              </a:rPr>
              <a:t> </a:t>
            </a:r>
            <a:r>
              <a:rPr kumimoji="0" lang="en-US" altLang="en-IL" sz="1500" b="1" i="0" u="none" strike="noStrike" cap="none" normalizeH="0" baseline="0" dirty="0" err="1">
                <a:ln>
                  <a:noFill/>
                </a:ln>
                <a:effectLst/>
              </a:rPr>
              <a:t>באזורים</a:t>
            </a:r>
            <a:r>
              <a:rPr kumimoji="0" lang="en-US" altLang="en-IL" sz="1500" b="1" i="0" u="none" strike="noStrike" cap="none" normalizeH="0" baseline="0" dirty="0">
                <a:ln>
                  <a:noFill/>
                </a:ln>
                <a:effectLst/>
              </a:rPr>
              <a:t> </a:t>
            </a:r>
            <a:r>
              <a:rPr kumimoji="0" lang="en-US" altLang="en-IL" sz="1500" b="1" i="0" u="none" strike="noStrike" cap="none" normalizeH="0" baseline="0" dirty="0" err="1">
                <a:ln>
                  <a:noFill/>
                </a:ln>
                <a:effectLst/>
              </a:rPr>
              <a:t>רחוקים</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בהשוואה</a:t>
            </a:r>
            <a:r>
              <a:rPr kumimoji="0" lang="en-US" altLang="en-IL" sz="1500" b="0" i="0" u="none" strike="noStrike" cap="none" normalizeH="0" baseline="0" dirty="0">
                <a:ln>
                  <a:noFill/>
                </a:ln>
                <a:effectLst/>
              </a:rPr>
              <a:t> ל</a:t>
            </a:r>
            <a:r>
              <a:rPr kumimoji="0" lang="he-IL" altLang="en-IL" sz="1500" b="0" i="0" u="none" strike="noStrike" cap="none" normalizeH="0" baseline="0" dirty="0">
                <a:ln>
                  <a:noFill/>
                </a:ln>
                <a:effectLst/>
              </a:rPr>
              <a:t>-</a:t>
            </a:r>
            <a:r>
              <a:rPr kumimoji="0" lang="en-US" altLang="en-IL" sz="1500" b="0" i="0" u="none" strike="noStrike" cap="none" normalizeH="0" baseline="0" dirty="0" err="1">
                <a:ln>
                  <a:noFill/>
                </a:ln>
                <a:effectLst/>
              </a:rPr>
              <a:t>ZoeD_N</a:t>
            </a:r>
            <a:r>
              <a:rPr kumimoji="0" lang="he-IL" altLang="en-IL" sz="1500" b="0" i="0" u="none" strike="noStrike" cap="none" normalizeH="0" baseline="0" dirty="0">
                <a:ln>
                  <a:noFill/>
                </a:ln>
                <a:effectLst/>
              </a:rPr>
              <a:t>.</a:t>
            </a:r>
            <a:endParaRPr kumimoji="0" lang="en-US" altLang="en-IL" sz="1500" b="0" i="0" u="none" strike="noStrike" cap="none" normalizeH="0" baseline="0" dirty="0">
              <a:ln>
                <a:noFill/>
              </a:ln>
              <a:effectLst/>
            </a:endParaRPr>
          </a:p>
          <a:p>
            <a:pPr marL="285750" marR="0" lvl="0" indent="-228600" algn="r" rtl="1" fontAlgn="base">
              <a:lnSpc>
                <a:spcPct val="90000"/>
              </a:lnSpc>
              <a:spcBef>
                <a:spcPct val="0"/>
              </a:spcBef>
              <a:spcAft>
                <a:spcPts val="600"/>
              </a:spcAft>
              <a:buClrTx/>
              <a:buSzTx/>
              <a:buFont typeface="Arial" panose="020B0604020202020204" pitchFamily="34" charset="0"/>
              <a:buChar char="•"/>
              <a:tabLst/>
            </a:pPr>
            <a:r>
              <a:rPr kumimoji="0" lang="en-US" altLang="en-IL" sz="1500" b="0" i="0" u="none" strike="noStrike" cap="none" normalizeH="0" baseline="0" dirty="0" err="1">
                <a:ln>
                  <a:noFill/>
                </a:ln>
                <a:effectLst/>
              </a:rPr>
              <a:t>יציבה</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יותר</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בסצנות</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עם</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תאורה</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חזקה</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ושמיים</a:t>
            </a:r>
            <a:r>
              <a:rPr kumimoji="0" lang="en-US" altLang="en-IL" sz="1500" b="0" i="0" u="none" strike="noStrike" cap="none" normalizeH="0" baseline="0" dirty="0">
                <a:ln>
                  <a:noFill/>
                </a:ln>
                <a:effectLst/>
              </a:rPr>
              <a:t> </a:t>
            </a:r>
            <a:r>
              <a:rPr kumimoji="0" lang="en-US" altLang="en-IL" sz="1500" b="0" i="0" u="none" strike="noStrike" cap="none" normalizeH="0" baseline="0" dirty="0" err="1">
                <a:ln>
                  <a:noFill/>
                </a:ln>
                <a:effectLst/>
              </a:rPr>
              <a:t>פתוחים</a:t>
            </a:r>
            <a:r>
              <a:rPr kumimoji="0" lang="en-US" altLang="en-IL" sz="1500" b="0" i="0" u="none" strike="noStrike" cap="none" normalizeH="0" baseline="0" dirty="0">
                <a:ln>
                  <a:noFill/>
                </a:ln>
                <a:effectLst/>
              </a:rPr>
              <a:t>.</a:t>
            </a:r>
          </a:p>
        </p:txBody>
      </p:sp>
      <p:sp>
        <p:nvSpPr>
          <p:cNvPr id="5" name="Rectangle 3">
            <a:extLst>
              <a:ext uri="{FF2B5EF4-FFF2-40B4-BE49-F238E27FC236}">
                <a16:creationId xmlns:a16="http://schemas.microsoft.com/office/drawing/2014/main" id="{CC322FA9-7BBB-108B-817A-1C5114F3C84C}"/>
              </a:ext>
            </a:extLst>
          </p:cNvPr>
          <p:cNvSpPr>
            <a:spLocks noChangeArrowheads="1"/>
          </p:cNvSpPr>
          <p:nvPr/>
        </p:nvSpPr>
        <p:spPr bwMode="auto">
          <a:xfrm>
            <a:off x="4666488" y="429178"/>
            <a:ext cx="6894576" cy="1911643"/>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Autofit/>
          </a:bodyPr>
          <a:lstStyle/>
          <a:p>
            <a:pPr marL="57150" lvl="0" algn="r" rtl="1" fontAlgn="base">
              <a:lnSpc>
                <a:spcPct val="90000"/>
              </a:lnSpc>
              <a:spcBef>
                <a:spcPct val="0"/>
              </a:spcBef>
              <a:spcAft>
                <a:spcPts val="600"/>
              </a:spcAft>
            </a:pPr>
            <a:endParaRPr kumimoji="0" lang="en-US" altLang="en-IL" sz="1400" b="0" i="0" u="none" strike="noStrike" cap="none" normalizeH="0" baseline="0" dirty="0">
              <a:ln>
                <a:noFill/>
              </a:ln>
              <a:effectLst/>
            </a:endParaRPr>
          </a:p>
        </p:txBody>
      </p:sp>
      <p:pic>
        <p:nvPicPr>
          <p:cNvPr id="8" name="Picture 7">
            <a:extLst>
              <a:ext uri="{FF2B5EF4-FFF2-40B4-BE49-F238E27FC236}">
                <a16:creationId xmlns:a16="http://schemas.microsoft.com/office/drawing/2014/main" id="{D20C50D8-F3C4-FEBA-9467-12CFE4886500}"/>
              </a:ext>
            </a:extLst>
          </p:cNvPr>
          <p:cNvPicPr>
            <a:picLocks noChangeAspect="1"/>
          </p:cNvPicPr>
          <p:nvPr/>
        </p:nvPicPr>
        <p:blipFill>
          <a:blip r:embed="rId2"/>
          <a:stretch>
            <a:fillRect/>
          </a:stretch>
        </p:blipFill>
        <p:spPr>
          <a:xfrm>
            <a:off x="472194" y="2414563"/>
            <a:ext cx="11247612" cy="4072411"/>
          </a:xfrm>
          <a:prstGeom prst="rect">
            <a:avLst/>
          </a:prstGeom>
        </p:spPr>
      </p:pic>
    </p:spTree>
    <p:extLst>
      <p:ext uri="{BB962C8B-B14F-4D97-AF65-F5344CB8AC3E}">
        <p14:creationId xmlns:p14="http://schemas.microsoft.com/office/powerpoint/2010/main" val="22731716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82B535F-93BA-D930-2545-84F2239D2B59}"/>
              </a:ext>
            </a:extLst>
          </p:cNvPr>
          <p:cNvPicPr>
            <a:picLocks noChangeAspect="1"/>
          </p:cNvPicPr>
          <p:nvPr/>
        </p:nvPicPr>
        <p:blipFill>
          <a:blip r:embed="rId2"/>
          <a:stretch>
            <a:fillRect/>
          </a:stretch>
        </p:blipFill>
        <p:spPr>
          <a:xfrm>
            <a:off x="0" y="197024"/>
            <a:ext cx="12192000" cy="1724804"/>
          </a:xfrm>
          <a:prstGeom prst="rect">
            <a:avLst/>
          </a:prstGeom>
        </p:spPr>
      </p:pic>
      <p:pic>
        <p:nvPicPr>
          <p:cNvPr id="5" name="Picture 4">
            <a:extLst>
              <a:ext uri="{FF2B5EF4-FFF2-40B4-BE49-F238E27FC236}">
                <a16:creationId xmlns:a16="http://schemas.microsoft.com/office/drawing/2014/main" id="{E5C74832-CAB2-E168-6255-8181510CBFDB}"/>
              </a:ext>
            </a:extLst>
          </p:cNvPr>
          <p:cNvPicPr>
            <a:picLocks noChangeAspect="1"/>
          </p:cNvPicPr>
          <p:nvPr/>
        </p:nvPicPr>
        <p:blipFill>
          <a:blip r:embed="rId3"/>
          <a:stretch>
            <a:fillRect/>
          </a:stretch>
        </p:blipFill>
        <p:spPr>
          <a:xfrm>
            <a:off x="0" y="2168061"/>
            <a:ext cx="12192000" cy="1762092"/>
          </a:xfrm>
          <a:prstGeom prst="rect">
            <a:avLst/>
          </a:prstGeom>
        </p:spPr>
      </p:pic>
      <p:pic>
        <p:nvPicPr>
          <p:cNvPr id="7" name="Picture 6">
            <a:extLst>
              <a:ext uri="{FF2B5EF4-FFF2-40B4-BE49-F238E27FC236}">
                <a16:creationId xmlns:a16="http://schemas.microsoft.com/office/drawing/2014/main" id="{53C9FDB4-CA99-018F-BE2A-3C95851B0DE6}"/>
              </a:ext>
            </a:extLst>
          </p:cNvPr>
          <p:cNvPicPr>
            <a:picLocks noChangeAspect="1"/>
          </p:cNvPicPr>
          <p:nvPr/>
        </p:nvPicPr>
        <p:blipFill>
          <a:blip r:embed="rId4"/>
          <a:stretch>
            <a:fillRect/>
          </a:stretch>
        </p:blipFill>
        <p:spPr>
          <a:xfrm>
            <a:off x="0" y="4092433"/>
            <a:ext cx="12192000" cy="2568543"/>
          </a:xfrm>
          <a:prstGeom prst="rect">
            <a:avLst/>
          </a:prstGeom>
        </p:spPr>
      </p:pic>
    </p:spTree>
    <p:extLst>
      <p:ext uri="{BB962C8B-B14F-4D97-AF65-F5344CB8AC3E}">
        <p14:creationId xmlns:p14="http://schemas.microsoft.com/office/powerpoint/2010/main" val="2248137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8C88D90-8A8A-CDF2-1FB5-1505418D9CD6}"/>
              </a:ext>
            </a:extLst>
          </p:cNvPr>
          <p:cNvPicPr>
            <a:picLocks noChangeAspect="1"/>
          </p:cNvPicPr>
          <p:nvPr/>
        </p:nvPicPr>
        <p:blipFill>
          <a:blip r:embed="rId2"/>
          <a:stretch>
            <a:fillRect/>
          </a:stretch>
        </p:blipFill>
        <p:spPr>
          <a:xfrm>
            <a:off x="0" y="59803"/>
            <a:ext cx="12192000" cy="6738393"/>
          </a:xfrm>
          <a:prstGeom prst="rect">
            <a:avLst/>
          </a:prstGeom>
        </p:spPr>
      </p:pic>
    </p:spTree>
    <p:extLst>
      <p:ext uri="{BB962C8B-B14F-4D97-AF65-F5344CB8AC3E}">
        <p14:creationId xmlns:p14="http://schemas.microsoft.com/office/powerpoint/2010/main" val="1534971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46F1F2C8-798B-4CCE-A851-94AFAF350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FC8F83-B9AF-3970-3E16-54C390E63A2A}"/>
              </a:ext>
            </a:extLst>
          </p:cNvPr>
          <p:cNvSpPr>
            <a:spLocks noGrp="1"/>
          </p:cNvSpPr>
          <p:nvPr>
            <p:ph type="title"/>
          </p:nvPr>
        </p:nvSpPr>
        <p:spPr>
          <a:xfrm>
            <a:off x="970908" y="1220919"/>
            <a:ext cx="5425781" cy="2387600"/>
          </a:xfrm>
        </p:spPr>
        <p:txBody>
          <a:bodyPr vert="horz" lIns="91440" tIns="45720" rIns="91440" bIns="45720" rtlCol="0" anchor="b">
            <a:normAutofit/>
          </a:bodyPr>
          <a:lstStyle/>
          <a:p>
            <a:r>
              <a:rPr lang="en-US" sz="6000" kern="1200" dirty="0" err="1">
                <a:solidFill>
                  <a:schemeClr val="tx1"/>
                </a:solidFill>
                <a:latin typeface="+mj-lt"/>
                <a:ea typeface="+mj-ea"/>
                <a:cs typeface="+mj-cs"/>
              </a:rPr>
              <a:t>שבוע</a:t>
            </a:r>
            <a:r>
              <a:rPr lang="en-US" sz="6000" kern="1200" dirty="0">
                <a:solidFill>
                  <a:schemeClr val="tx1"/>
                </a:solidFill>
                <a:latin typeface="+mj-lt"/>
                <a:ea typeface="+mj-ea"/>
                <a:cs typeface="+mj-cs"/>
              </a:rPr>
              <a:t> </a:t>
            </a:r>
            <a:r>
              <a:rPr lang="he-IL" sz="6000" kern="1200" dirty="0">
                <a:solidFill>
                  <a:schemeClr val="tx1"/>
                </a:solidFill>
                <a:latin typeface="+mj-lt"/>
                <a:ea typeface="+mj-ea"/>
                <a:cs typeface="+mj-cs"/>
              </a:rPr>
              <a:t>1</a:t>
            </a:r>
            <a:endParaRPr lang="en-US" sz="6000" kern="1200" dirty="0">
              <a:solidFill>
                <a:schemeClr val="tx1"/>
              </a:solidFill>
              <a:latin typeface="+mj-lt"/>
              <a:ea typeface="+mj-ea"/>
              <a:cs typeface="+mj-cs"/>
            </a:endParaRPr>
          </a:p>
        </p:txBody>
      </p:sp>
      <p:sp>
        <p:nvSpPr>
          <p:cNvPr id="3" name="TextBox 2">
            <a:extLst>
              <a:ext uri="{FF2B5EF4-FFF2-40B4-BE49-F238E27FC236}">
                <a16:creationId xmlns:a16="http://schemas.microsoft.com/office/drawing/2014/main" id="{80A0E636-D5B6-D153-B589-46746AD7ECAA}"/>
              </a:ext>
            </a:extLst>
          </p:cNvPr>
          <p:cNvSpPr txBox="1"/>
          <p:nvPr/>
        </p:nvSpPr>
        <p:spPr>
          <a:xfrm>
            <a:off x="970908" y="3700594"/>
            <a:ext cx="5425781" cy="1655762"/>
          </a:xfrm>
          <a:prstGeom prst="rect">
            <a:avLst/>
          </a:prstGeom>
        </p:spPr>
        <p:txBody>
          <a:bodyPr vert="horz" lIns="91440" tIns="45720" rIns="91440" bIns="45720" rtlCol="0">
            <a:normAutofit/>
          </a:bodyPr>
          <a:lstStyle/>
          <a:p>
            <a:pPr>
              <a:lnSpc>
                <a:spcPct val="90000"/>
              </a:lnSpc>
              <a:spcBef>
                <a:spcPts val="1000"/>
              </a:spcBef>
            </a:pPr>
            <a:r>
              <a:rPr lang="en-US" sz="2400" kern="1200" dirty="0">
                <a:solidFill>
                  <a:schemeClr val="tx1"/>
                </a:solidFill>
                <a:latin typeface="+mn-lt"/>
                <a:ea typeface="+mn-ea"/>
                <a:cs typeface="+mn-cs"/>
              </a:rPr>
              <a:t>27/11/2025</a:t>
            </a:r>
          </a:p>
        </p:txBody>
      </p:sp>
      <p:sp>
        <p:nvSpPr>
          <p:cNvPr id="28" name="Freeform: Shape 27">
            <a:extLst>
              <a:ext uri="{FF2B5EF4-FFF2-40B4-BE49-F238E27FC236}">
                <a16:creationId xmlns:a16="http://schemas.microsoft.com/office/drawing/2014/main" id="{755E9CD0-04B0-4A3C-B291-AD913379C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Oval 28">
            <a:extLst>
              <a:ext uri="{FF2B5EF4-FFF2-40B4-BE49-F238E27FC236}">
                <a16:creationId xmlns:a16="http://schemas.microsoft.com/office/drawing/2014/main" id="{1DD8BF3B-6066-418C-8D1A-75C5E396FC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Block Arc 29">
            <a:extLst>
              <a:ext uri="{FF2B5EF4-FFF2-40B4-BE49-F238E27FC236}">
                <a16:creationId xmlns:a16="http://schemas.microsoft.com/office/drawing/2014/main" id="{80BC66F9-7A74-4286-AD22-1174052CC2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02394"/>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1" name="Freeform: Shape 30">
            <a:extLst>
              <a:ext uri="{FF2B5EF4-FFF2-40B4-BE49-F238E27FC236}">
                <a16:creationId xmlns:a16="http://schemas.microsoft.com/office/drawing/2014/main" id="{D8142CC3-2B5C-48E6-9DF0-6C8ACBAF23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dirty="0"/>
          </a:p>
        </p:txBody>
      </p:sp>
      <p:cxnSp>
        <p:nvCxnSpPr>
          <p:cNvPr id="32" name="Straight Connector 31">
            <a:extLst>
              <a:ext uri="{FF2B5EF4-FFF2-40B4-BE49-F238E27FC236}">
                <a16:creationId xmlns:a16="http://schemas.microsoft.com/office/drawing/2014/main" id="{7B2D303B-3DD0-4319-9EAD-361847FEC7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33" name="Freeform: Shape 32">
            <a:extLst>
              <a:ext uri="{FF2B5EF4-FFF2-40B4-BE49-F238E27FC236}">
                <a16:creationId xmlns:a16="http://schemas.microsoft.com/office/drawing/2014/main" id="{46A89C79-8EF3-4AF9-B3D9-59A883F41C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34" name="Arc 33">
            <a:extLst>
              <a:ext uri="{FF2B5EF4-FFF2-40B4-BE49-F238E27FC236}">
                <a16:creationId xmlns:a16="http://schemas.microsoft.com/office/drawing/2014/main" id="{EFE5CE34-4543-42E5-B82C-1F3D12422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5" name="Freeform: Shape 34">
            <a:extLst>
              <a:ext uri="{FF2B5EF4-FFF2-40B4-BE49-F238E27FC236}">
                <a16:creationId xmlns:a16="http://schemas.microsoft.com/office/drawing/2014/main" id="{72AF41FE-63D7-4695-81D2-66D2510E4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054122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61259D-605E-E200-FF9F-7C8C71D7C8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5FAAD8-A737-22F8-BC2F-05C92131E5B9}"/>
              </a:ext>
            </a:extLst>
          </p:cNvPr>
          <p:cNvSpPr>
            <a:spLocks noGrp="1"/>
          </p:cNvSpPr>
          <p:nvPr>
            <p:ph type="title"/>
          </p:nvPr>
        </p:nvSpPr>
        <p:spPr>
          <a:xfrm>
            <a:off x="612648" y="600074"/>
            <a:ext cx="6035040" cy="1529932"/>
          </a:xfrm>
        </p:spPr>
        <p:txBody>
          <a:bodyPr vert="horz" lIns="91440" tIns="45720" rIns="91440" bIns="45720" rtlCol="0" anchor="b">
            <a:normAutofit/>
          </a:bodyPr>
          <a:lstStyle/>
          <a:p>
            <a:pPr algn="r"/>
            <a:r>
              <a:rPr lang="en-US" sz="3600" b="1" kern="1200" dirty="0">
                <a:solidFill>
                  <a:schemeClr val="tx1"/>
                </a:solidFill>
                <a:latin typeface="+mj-lt"/>
                <a:ea typeface="+mj-ea"/>
                <a:cs typeface="+mj-cs"/>
              </a:rPr>
              <a:t>רקע ומוטיבציה לזיהוי תלת־ממדי</a:t>
            </a:r>
          </a:p>
        </p:txBody>
      </p:sp>
      <p:pic>
        <p:nvPicPr>
          <p:cNvPr id="5" name="Content Placeholder 4" descr="רחפן מעל העיר. תמונה שנוצרה דיגיטלית">
            <a:extLst>
              <a:ext uri="{FF2B5EF4-FFF2-40B4-BE49-F238E27FC236}">
                <a16:creationId xmlns:a16="http://schemas.microsoft.com/office/drawing/2014/main" id="{8BFC8E29-E07D-4AC0-9F74-B3DC5092BA13}"/>
              </a:ext>
            </a:extLst>
          </p:cNvPr>
          <p:cNvPicPr>
            <a:picLocks noGrp="1" noChangeAspect="1"/>
          </p:cNvPicPr>
          <p:nvPr>
            <p:ph sz="half" idx="1"/>
          </p:nvPr>
        </p:nvPicPr>
        <p:blipFill>
          <a:blip r:embed="rId3"/>
          <a:srcRect l="16234" r="30766"/>
          <a:stretch>
            <a:fillRect/>
          </a:stretch>
        </p:blipFill>
        <p:spPr>
          <a:xfrm>
            <a:off x="7345680" y="10"/>
            <a:ext cx="4846320" cy="6857990"/>
          </a:xfrm>
          <a:prstGeom prst="rect">
            <a:avLst/>
          </a:prstGeom>
        </p:spPr>
      </p:pic>
      <p:sp>
        <p:nvSpPr>
          <p:cNvPr id="7" name="Rectangle 3">
            <a:extLst>
              <a:ext uri="{FF2B5EF4-FFF2-40B4-BE49-F238E27FC236}">
                <a16:creationId xmlns:a16="http://schemas.microsoft.com/office/drawing/2014/main" id="{696ECF1E-8728-90EA-6077-B8CC5A00DC4F}"/>
              </a:ext>
            </a:extLst>
          </p:cNvPr>
          <p:cNvSpPr>
            <a:spLocks noGrp="1" noChangeArrowheads="1"/>
          </p:cNvSpPr>
          <p:nvPr>
            <p:ph sz="half" idx="2"/>
          </p:nvPr>
        </p:nvSpPr>
        <p:spPr bwMode="auto">
          <a:xfrm>
            <a:off x="1050378" y="2275692"/>
            <a:ext cx="5598072"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r" defTabSz="914400" rtl="1" eaLnBrk="0" fontAlgn="base" latinLnBrk="0" hangingPunct="0">
              <a:lnSpc>
                <a:spcPct val="100000"/>
              </a:lnSpc>
              <a:spcBef>
                <a:spcPct val="0"/>
              </a:spcBef>
              <a:spcAft>
                <a:spcPct val="0"/>
              </a:spcAft>
              <a:buClrTx/>
              <a:buSzTx/>
              <a:buNone/>
              <a:tabLst/>
            </a:pPr>
            <a:r>
              <a:rPr kumimoji="0" lang="he-IL" altLang="en-IL"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למה בכלל צריך לזהות עומק רחפן</a:t>
            </a:r>
            <a:r>
              <a:rPr kumimoji="0" lang="en-IL" altLang="en-IL"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endParaRPr kumimoji="0" lang="en-IL" altLang="en-IL" sz="1800" b="0" i="0" u="none" strike="noStrike" cap="none" normalizeH="0" baseline="0" dirty="0">
              <a:ln>
                <a:noFill/>
              </a:ln>
              <a:solidFill>
                <a:schemeClr val="tx1"/>
              </a:solidFill>
              <a:effectLst/>
              <a:latin typeface="Arial" panose="020B0604020202020204" pitchFamily="34" charset="0"/>
            </a:endParaRPr>
          </a:p>
          <a:p>
            <a:pPr algn="r" rtl="1" eaLnBrk="0" fontAlgn="base" hangingPunct="0">
              <a:lnSpc>
                <a:spcPct val="100000"/>
              </a:lnSpc>
              <a:spcBef>
                <a:spcPct val="0"/>
              </a:spcBef>
              <a:spcAft>
                <a:spcPct val="0"/>
              </a:spcAft>
            </a:pPr>
            <a:r>
              <a:rPr kumimoji="0" lang="he-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מעקב, זיהוי והתרעה בזמן אמת.</a:t>
            </a:r>
            <a:endParaRPr kumimoji="0" lang="en-IL" altLang="en-IL" sz="1800" b="0" i="0" u="none" strike="noStrike" cap="none" normalizeH="0" baseline="0" dirty="0">
              <a:ln>
                <a:noFill/>
              </a:ln>
              <a:solidFill>
                <a:schemeClr val="tx1"/>
              </a:solidFill>
              <a:effectLst/>
              <a:latin typeface="Arial" panose="020B0604020202020204" pitchFamily="34" charset="0"/>
            </a:endParaRPr>
          </a:p>
          <a:p>
            <a:pPr algn="r" rtl="1" eaLnBrk="0" fontAlgn="base" hangingPunct="0">
              <a:lnSpc>
                <a:spcPct val="100000"/>
              </a:lnSpc>
              <a:spcBef>
                <a:spcPct val="0"/>
              </a:spcBef>
              <a:spcAft>
                <a:spcPct val="0"/>
              </a:spcAft>
            </a:pPr>
            <a:endParaRPr kumimoji="0" lang="en-IL" altLang="en-IL" sz="1800" b="0" i="0" u="none" strike="noStrike" cap="none" normalizeH="0" baseline="0" dirty="0">
              <a:ln>
                <a:noFill/>
              </a:ln>
              <a:solidFill>
                <a:schemeClr val="tx1"/>
              </a:solidFill>
              <a:effectLst/>
              <a:latin typeface="Arial" panose="020B0604020202020204" pitchFamily="34" charset="0"/>
            </a:endParaRPr>
          </a:p>
          <a:p>
            <a:pPr marL="0" marR="0" lvl="0" indent="0" algn="r" defTabSz="914400" rtl="1" eaLnBrk="0" fontAlgn="base" latinLnBrk="0" hangingPunct="0">
              <a:lnSpc>
                <a:spcPct val="100000"/>
              </a:lnSpc>
              <a:spcBef>
                <a:spcPct val="0"/>
              </a:spcBef>
              <a:spcAft>
                <a:spcPct val="0"/>
              </a:spcAft>
              <a:buClrTx/>
              <a:buSzTx/>
              <a:buNone/>
              <a:tabLst/>
            </a:pPr>
            <a:r>
              <a:rPr kumimoji="0" lang="he-IL" altLang="en-IL"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פתרונות קיימים כיום</a:t>
            </a:r>
            <a:r>
              <a:rPr kumimoji="0" lang="en-IL" altLang="en-IL"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endParaRPr kumimoji="0" lang="en-IL" altLang="en-IL" sz="1800" b="0" i="0" u="none" strike="noStrike" cap="none" normalizeH="0" baseline="0" dirty="0">
              <a:ln>
                <a:noFill/>
              </a:ln>
              <a:solidFill>
                <a:schemeClr val="tx1"/>
              </a:solidFill>
              <a:effectLst/>
              <a:latin typeface="Arial" panose="020B0604020202020204" pitchFamily="34" charset="0"/>
            </a:endParaRPr>
          </a:p>
          <a:p>
            <a:pPr algn="r" rtl="1" eaLnBrk="0" fontAlgn="base" hangingPunct="0">
              <a:lnSpc>
                <a:spcPct val="100000"/>
              </a:lnSpc>
              <a:spcBef>
                <a:spcPct val="0"/>
              </a:spcBef>
              <a:spcAft>
                <a:spcPct val="0"/>
              </a:spcAft>
            </a:pPr>
            <a:r>
              <a:rPr kumimoji="0" lang="he-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מערכות סטראו (2 מצלמות) / חיישני עומק ייעודיים.</a:t>
            </a:r>
            <a:endParaRPr kumimoji="0" lang="en-IL" altLang="en-IL" sz="1800" b="0" i="0" u="none" strike="noStrike" cap="none" normalizeH="0" baseline="0" dirty="0">
              <a:ln>
                <a:noFill/>
              </a:ln>
              <a:solidFill>
                <a:schemeClr val="tx1"/>
              </a:solidFill>
              <a:effectLst/>
              <a:latin typeface="Arial" panose="020B0604020202020204" pitchFamily="34" charset="0"/>
            </a:endParaRPr>
          </a:p>
          <a:p>
            <a:pPr algn="r" rtl="1" eaLnBrk="0" fontAlgn="base" hangingPunct="0">
              <a:lnSpc>
                <a:spcPct val="100000"/>
              </a:lnSpc>
              <a:spcBef>
                <a:spcPct val="0"/>
              </a:spcBef>
              <a:spcAft>
                <a:spcPct val="0"/>
              </a:spcAft>
            </a:pPr>
            <a:r>
              <a:rPr kumimoji="0" lang="he-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נותנים דיוק טוב אבל</a:t>
            </a:r>
            <a:r>
              <a:rPr kumimoji="0" lang="en-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he-IL" altLang="en-IL"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יקרים, כבדים ומורכבים</a:t>
            </a:r>
            <a:r>
              <a:rPr kumimoji="0" lang="en-IL" altLang="en-IL" sz="1800" b="0" i="0" u="none" strike="noStrike" cap="none" normalizeH="0" baseline="0" dirty="0">
                <a:ln>
                  <a:noFill/>
                </a:ln>
                <a:solidFill>
                  <a:schemeClr val="tx1"/>
                </a:solidFill>
                <a:effectLst/>
                <a:latin typeface="Arial" panose="020B0604020202020204" pitchFamily="34" charset="0"/>
              </a:rPr>
              <a:t> </a:t>
            </a:r>
            <a:r>
              <a:rPr kumimoji="0" lang="he-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לתפעול/כיול.</a:t>
            </a:r>
          </a:p>
          <a:p>
            <a:pPr algn="r" rtl="1" eaLnBrk="0" fontAlgn="base" hangingPunct="0">
              <a:lnSpc>
                <a:spcPct val="100000"/>
              </a:lnSpc>
              <a:spcBef>
                <a:spcPct val="0"/>
              </a:spcBef>
              <a:spcAft>
                <a:spcPct val="0"/>
              </a:spcAft>
            </a:pPr>
            <a:endParaRPr kumimoji="0" lang="en-IL" altLang="en-IL" sz="1800" b="0" i="0" u="none" strike="noStrike" cap="none" normalizeH="0" baseline="0" dirty="0">
              <a:ln>
                <a:noFill/>
              </a:ln>
              <a:solidFill>
                <a:schemeClr val="tx1"/>
              </a:solidFill>
              <a:effectLst/>
              <a:latin typeface="Arial" panose="020B0604020202020204" pitchFamily="34" charset="0"/>
            </a:endParaRPr>
          </a:p>
          <a:p>
            <a:pPr marL="0" marR="0" lvl="0" indent="0" algn="r" defTabSz="914400" rtl="1" eaLnBrk="0" fontAlgn="base" latinLnBrk="0" hangingPunct="0">
              <a:lnSpc>
                <a:spcPct val="100000"/>
              </a:lnSpc>
              <a:spcBef>
                <a:spcPct val="0"/>
              </a:spcBef>
              <a:spcAft>
                <a:spcPct val="0"/>
              </a:spcAft>
              <a:buClrTx/>
              <a:buSzTx/>
              <a:buNone/>
              <a:tabLst/>
            </a:pPr>
            <a:r>
              <a:rPr kumimoji="0" lang="he-IL" altLang="en-IL"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הפתרון שלנו</a:t>
            </a:r>
            <a:r>
              <a:rPr kumimoji="0" lang="en-IL" altLang="en-IL"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endParaRPr kumimoji="0" lang="en-IL" altLang="en-IL" sz="1800" b="0" i="0" u="none" strike="noStrike" cap="none" normalizeH="0" baseline="0" dirty="0">
              <a:ln>
                <a:noFill/>
              </a:ln>
              <a:solidFill>
                <a:schemeClr val="tx1"/>
              </a:solidFill>
              <a:effectLst/>
              <a:latin typeface="Arial" panose="020B0604020202020204" pitchFamily="34" charset="0"/>
            </a:endParaRPr>
          </a:p>
          <a:p>
            <a:pPr algn="r" rtl="1" eaLnBrk="0" fontAlgn="base" hangingPunct="0">
              <a:lnSpc>
                <a:spcPct val="100000"/>
              </a:lnSpc>
              <a:spcBef>
                <a:spcPct val="0"/>
              </a:spcBef>
              <a:spcAft>
                <a:spcPct val="0"/>
              </a:spcAft>
            </a:pPr>
            <a:r>
              <a:rPr kumimoji="0" lang="he-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פתרון</a:t>
            </a:r>
            <a:r>
              <a:rPr kumimoji="0" lang="en-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he-IL" altLang="en-IL"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מונוקולרי</a:t>
            </a:r>
            <a:r>
              <a:rPr kumimoji="0" lang="en-IL" altLang="en-IL" sz="1800" b="0" i="0" u="none" strike="noStrike" cap="none" normalizeH="0" baseline="0" dirty="0">
                <a:ln>
                  <a:noFill/>
                </a:ln>
                <a:solidFill>
                  <a:schemeClr val="tx1"/>
                </a:solidFill>
                <a:effectLst/>
                <a:latin typeface="Arial" panose="020B0604020202020204" pitchFamily="34" charset="0"/>
              </a:rPr>
              <a:t> </a:t>
            </a:r>
            <a:r>
              <a:rPr kumimoji="0" lang="he-IL" altLang="en-IL" sz="1800" b="0" i="0" u="none" strike="noStrike" cap="none" normalizeH="0" baseline="0" dirty="0">
                <a:ln>
                  <a:noFill/>
                </a:ln>
                <a:solidFill>
                  <a:schemeClr val="tx1"/>
                </a:solidFill>
                <a:effectLst/>
                <a:latin typeface="Arial" panose="020B0604020202020204" pitchFamily="34" charset="0"/>
              </a:rPr>
              <a:t>-</a:t>
            </a:r>
            <a:r>
              <a:rPr kumimoji="0" lang="en-IL" altLang="en-IL" sz="1800" b="0" i="0" u="none" strike="noStrike" cap="none" normalizeH="0" baseline="0" dirty="0">
                <a:ln>
                  <a:noFill/>
                </a:ln>
                <a:solidFill>
                  <a:schemeClr val="tx1"/>
                </a:solidFill>
                <a:effectLst/>
                <a:latin typeface="Arial" panose="020B0604020202020204" pitchFamily="34" charset="0"/>
              </a:rPr>
              <a:t> </a:t>
            </a:r>
            <a:r>
              <a:rPr kumimoji="0" lang="he-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מצלמה אחת בלבד.</a:t>
            </a:r>
            <a:endParaRPr kumimoji="0" lang="en-IL" altLang="en-IL" sz="1800" b="0" i="0" u="none" strike="noStrike" cap="none" normalizeH="0" baseline="0" dirty="0">
              <a:ln>
                <a:noFill/>
              </a:ln>
              <a:solidFill>
                <a:schemeClr val="tx1"/>
              </a:solidFill>
              <a:effectLst/>
              <a:latin typeface="Arial" panose="020B0604020202020204" pitchFamily="34" charset="0"/>
            </a:endParaRPr>
          </a:p>
          <a:p>
            <a:pPr algn="r" rtl="1" eaLnBrk="0" fontAlgn="base" hangingPunct="0">
              <a:lnSpc>
                <a:spcPct val="100000"/>
              </a:lnSpc>
              <a:spcBef>
                <a:spcPct val="0"/>
              </a:spcBef>
              <a:spcAft>
                <a:spcPct val="0"/>
              </a:spcAft>
            </a:pPr>
            <a:r>
              <a:rPr kumimoji="0" lang="he-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זול יותר, פשוט יותר לפריסה.</a:t>
            </a:r>
          </a:p>
          <a:p>
            <a:pPr algn="r" rtl="1" eaLnBrk="0" fontAlgn="base" hangingPunct="0">
              <a:lnSpc>
                <a:spcPct val="100000"/>
              </a:lnSpc>
              <a:spcBef>
                <a:spcPct val="0"/>
              </a:spcBef>
              <a:spcAft>
                <a:spcPct val="0"/>
              </a:spcAft>
            </a:pPr>
            <a:endParaRPr kumimoji="0" lang="en-IL" altLang="en-IL" sz="1800" b="0" i="0" u="none" strike="noStrike" cap="none" normalizeH="0" baseline="0" dirty="0">
              <a:ln>
                <a:noFill/>
              </a:ln>
              <a:solidFill>
                <a:schemeClr val="tx1"/>
              </a:solidFill>
              <a:effectLst/>
              <a:latin typeface="Arial" panose="020B0604020202020204" pitchFamily="34" charset="0"/>
            </a:endParaRPr>
          </a:p>
          <a:p>
            <a:pPr marL="0" marR="0" lvl="0" indent="0" algn="r" defTabSz="914400" rtl="1" eaLnBrk="0" fontAlgn="base" latinLnBrk="0" hangingPunct="0">
              <a:lnSpc>
                <a:spcPct val="100000"/>
              </a:lnSpc>
              <a:spcBef>
                <a:spcPct val="0"/>
              </a:spcBef>
              <a:spcAft>
                <a:spcPct val="0"/>
              </a:spcAft>
              <a:buClrTx/>
              <a:buSzTx/>
              <a:buNone/>
              <a:tabLst/>
            </a:pPr>
            <a:r>
              <a:rPr kumimoji="0" lang="he-IL" altLang="en-IL"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האתגר המרכזי</a:t>
            </a:r>
            <a:r>
              <a:rPr kumimoji="0" lang="en-IL" altLang="en-IL" sz="18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endParaRPr kumimoji="0" lang="en-IL" altLang="en-IL" sz="1800" b="0" i="0" u="none" strike="noStrike" cap="none" normalizeH="0" baseline="0" dirty="0">
              <a:ln>
                <a:noFill/>
              </a:ln>
              <a:solidFill>
                <a:schemeClr val="tx1"/>
              </a:solidFill>
              <a:effectLst/>
              <a:latin typeface="Arial" panose="020B0604020202020204" pitchFamily="34" charset="0"/>
            </a:endParaRPr>
          </a:p>
          <a:p>
            <a:pPr algn="r" rtl="1" eaLnBrk="0" fontAlgn="base" hangingPunct="0">
              <a:lnSpc>
                <a:spcPct val="100000"/>
              </a:lnSpc>
              <a:spcBef>
                <a:spcPct val="0"/>
              </a:spcBef>
              <a:spcAft>
                <a:spcPct val="0"/>
              </a:spcAft>
            </a:pPr>
            <a:r>
              <a:rPr kumimoji="0" lang="he-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להסיק מידע תלת־ממדי</a:t>
            </a:r>
            <a:r>
              <a:rPr kumimoji="0" lang="en-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(Z) </a:t>
            </a:r>
            <a:r>
              <a:rPr kumimoji="0" lang="he-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מתוך תמונה דו־ממדית אחת.</a:t>
            </a:r>
            <a:endParaRPr kumimoji="0" lang="en-IL" altLang="en-IL" sz="1800" b="0" i="0" u="none" strike="noStrike" cap="none" normalizeH="0" baseline="0" dirty="0">
              <a:ln>
                <a:noFill/>
              </a:ln>
              <a:solidFill>
                <a:schemeClr val="tx1"/>
              </a:solidFill>
              <a:effectLst/>
              <a:latin typeface="Arial" panose="020B0604020202020204" pitchFamily="34" charset="0"/>
            </a:endParaRPr>
          </a:p>
          <a:p>
            <a:pPr marL="0" marR="0" lvl="0" indent="0" algn="r" defTabSz="914400" rtl="1" eaLnBrk="0" fontAlgn="base" latinLnBrk="0" hangingPunct="0">
              <a:lnSpc>
                <a:spcPct val="100000"/>
              </a:lnSpc>
              <a:spcBef>
                <a:spcPct val="0"/>
              </a:spcBef>
              <a:spcAft>
                <a:spcPct val="0"/>
              </a:spcAft>
              <a:buClrTx/>
              <a:buSzTx/>
              <a:buFontTx/>
              <a:buNone/>
              <a:tabLst/>
            </a:pPr>
            <a:endParaRPr kumimoji="0" lang="en-IL" altLang="en-IL"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32571809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637B2035-1FCB-439A-B421-095E136C7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76D6CDF-C512-4739-B158-55EE955EFA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3" y="-1"/>
            <a:ext cx="1219200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D0FDDC5-B657-C0E6-D368-B4AC667CF586}"/>
              </a:ext>
            </a:extLst>
          </p:cNvPr>
          <p:cNvSpPr>
            <a:spLocks noGrp="1"/>
          </p:cNvSpPr>
          <p:nvPr>
            <p:ph type="title"/>
          </p:nvPr>
        </p:nvSpPr>
        <p:spPr>
          <a:xfrm>
            <a:off x="1137033" y="670559"/>
            <a:ext cx="4683321" cy="2148841"/>
          </a:xfrm>
        </p:spPr>
        <p:txBody>
          <a:bodyPr vert="horz" lIns="91440" tIns="45720" rIns="91440" bIns="45720" rtlCol="0" anchor="t">
            <a:normAutofit/>
          </a:bodyPr>
          <a:lstStyle/>
          <a:p>
            <a:r>
              <a:rPr lang="en-US" b="1"/>
              <a:t>הגדרת המשימה והיקף</a:t>
            </a:r>
          </a:p>
        </p:txBody>
      </p:sp>
      <p:pic>
        <p:nvPicPr>
          <p:cNvPr id="5" name="Content Placeholder 4" descr="רחפן משלוח">
            <a:extLst>
              <a:ext uri="{FF2B5EF4-FFF2-40B4-BE49-F238E27FC236}">
                <a16:creationId xmlns:a16="http://schemas.microsoft.com/office/drawing/2014/main" id="{DD51BA8D-4D37-46B0-AB73-AFF0EAB291FA}"/>
              </a:ext>
            </a:extLst>
          </p:cNvPr>
          <p:cNvPicPr>
            <a:picLocks noGrp="1" noChangeAspect="1"/>
          </p:cNvPicPr>
          <p:nvPr>
            <p:ph sz="half" idx="1"/>
          </p:nvPr>
        </p:nvPicPr>
        <p:blipFill>
          <a:blip r:embed="rId3"/>
          <a:srcRect t="3018" b="9794"/>
          <a:stretch>
            <a:fillRect/>
          </a:stretch>
        </p:blipFill>
        <p:spPr>
          <a:xfrm>
            <a:off x="1" y="3105151"/>
            <a:ext cx="6448424" cy="3752849"/>
          </a:xfrm>
          <a:custGeom>
            <a:avLst/>
            <a:gdLst/>
            <a:ahLst/>
            <a:cxnLst/>
            <a:rect l="l" t="t" r="r" b="b"/>
            <a:pathLst>
              <a:path w="6448424" h="3752849">
                <a:moveTo>
                  <a:pt x="0" y="0"/>
                </a:moveTo>
                <a:lnTo>
                  <a:pt x="137978" y="22215"/>
                </a:lnTo>
                <a:cubicBezTo>
                  <a:pt x="196046" y="32277"/>
                  <a:pt x="252469" y="42437"/>
                  <a:pt x="295660" y="49771"/>
                </a:cubicBezTo>
                <a:cubicBezTo>
                  <a:pt x="364885" y="66610"/>
                  <a:pt x="403214" y="32071"/>
                  <a:pt x="456941" y="65635"/>
                </a:cubicBezTo>
                <a:cubicBezTo>
                  <a:pt x="529612" y="69090"/>
                  <a:pt x="662508" y="71245"/>
                  <a:pt x="731691" y="70501"/>
                </a:cubicBezTo>
                <a:cubicBezTo>
                  <a:pt x="768741" y="62400"/>
                  <a:pt x="808263" y="64633"/>
                  <a:pt x="841820" y="61171"/>
                </a:cubicBezTo>
                <a:cubicBezTo>
                  <a:pt x="958973" y="43639"/>
                  <a:pt x="1009730" y="45863"/>
                  <a:pt x="1068219" y="39136"/>
                </a:cubicBezTo>
                <a:cubicBezTo>
                  <a:pt x="1104329" y="33447"/>
                  <a:pt x="1156536" y="44203"/>
                  <a:pt x="1174190" y="38808"/>
                </a:cubicBezTo>
                <a:cubicBezTo>
                  <a:pt x="1188943" y="36385"/>
                  <a:pt x="1213832" y="14880"/>
                  <a:pt x="1225923" y="34507"/>
                </a:cubicBezTo>
                <a:cubicBezTo>
                  <a:pt x="1305283" y="8501"/>
                  <a:pt x="1319617" y="30839"/>
                  <a:pt x="1385617" y="18003"/>
                </a:cubicBezTo>
                <a:cubicBezTo>
                  <a:pt x="1461876" y="-26747"/>
                  <a:pt x="1519510" y="56342"/>
                  <a:pt x="1563967" y="4638"/>
                </a:cubicBezTo>
                <a:lnTo>
                  <a:pt x="1676634" y="10582"/>
                </a:lnTo>
                <a:lnTo>
                  <a:pt x="1769429" y="20265"/>
                </a:lnTo>
                <a:cubicBezTo>
                  <a:pt x="1790625" y="23534"/>
                  <a:pt x="1880369" y="18448"/>
                  <a:pt x="1900584" y="27732"/>
                </a:cubicBezTo>
                <a:cubicBezTo>
                  <a:pt x="2072430" y="22762"/>
                  <a:pt x="2014935" y="5831"/>
                  <a:pt x="2127041" y="22101"/>
                </a:cubicBezTo>
                <a:cubicBezTo>
                  <a:pt x="2168847" y="65820"/>
                  <a:pt x="2153052" y="28773"/>
                  <a:pt x="2211644" y="44507"/>
                </a:cubicBezTo>
                <a:cubicBezTo>
                  <a:pt x="2211201" y="9921"/>
                  <a:pt x="2277596" y="73686"/>
                  <a:pt x="2299605" y="38004"/>
                </a:cubicBezTo>
                <a:cubicBezTo>
                  <a:pt x="2309570" y="41997"/>
                  <a:pt x="2318531" y="46991"/>
                  <a:pt x="2327359" y="52270"/>
                </a:cubicBezTo>
                <a:lnTo>
                  <a:pt x="2331995" y="55017"/>
                </a:lnTo>
                <a:lnTo>
                  <a:pt x="2353777" y="59755"/>
                </a:lnTo>
                <a:lnTo>
                  <a:pt x="2355893" y="68914"/>
                </a:lnTo>
                <a:lnTo>
                  <a:pt x="2385794" y="81650"/>
                </a:lnTo>
                <a:cubicBezTo>
                  <a:pt x="2397613" y="85211"/>
                  <a:pt x="2411061" y="87627"/>
                  <a:pt x="2427010" y="88184"/>
                </a:cubicBezTo>
                <a:cubicBezTo>
                  <a:pt x="2486314" y="76422"/>
                  <a:pt x="2553170" y="126870"/>
                  <a:pt x="2627153" y="110451"/>
                </a:cubicBezTo>
                <a:cubicBezTo>
                  <a:pt x="2653722" y="107383"/>
                  <a:pt x="2732043" y="116068"/>
                  <a:pt x="2744462" y="128780"/>
                </a:cubicBezTo>
                <a:cubicBezTo>
                  <a:pt x="2760299" y="132873"/>
                  <a:pt x="2780248" y="130843"/>
                  <a:pt x="2785202" y="143610"/>
                </a:cubicBezTo>
                <a:cubicBezTo>
                  <a:pt x="2794558" y="159316"/>
                  <a:pt x="2856498" y="142821"/>
                  <a:pt x="2844667" y="159029"/>
                </a:cubicBezTo>
                <a:cubicBezTo>
                  <a:pt x="2888530" y="147871"/>
                  <a:pt x="2914187" y="181391"/>
                  <a:pt x="2946649" y="192330"/>
                </a:cubicBezTo>
                <a:cubicBezTo>
                  <a:pt x="2981872" y="180417"/>
                  <a:pt x="3015239" y="215115"/>
                  <a:pt x="3088812" y="226485"/>
                </a:cubicBezTo>
                <a:cubicBezTo>
                  <a:pt x="3127734" y="212524"/>
                  <a:pt x="3138301" y="234381"/>
                  <a:pt x="3208669" y="217774"/>
                </a:cubicBezTo>
                <a:cubicBezTo>
                  <a:pt x="3242208" y="219284"/>
                  <a:pt x="3229623" y="233297"/>
                  <a:pt x="3290045" y="235553"/>
                </a:cubicBezTo>
                <a:cubicBezTo>
                  <a:pt x="3399655" y="215239"/>
                  <a:pt x="3444518" y="245862"/>
                  <a:pt x="3529335" y="249571"/>
                </a:cubicBezTo>
                <a:cubicBezTo>
                  <a:pt x="3623697" y="257405"/>
                  <a:pt x="3587652" y="268832"/>
                  <a:pt x="3716766" y="252690"/>
                </a:cubicBezTo>
                <a:cubicBezTo>
                  <a:pt x="3723469" y="267318"/>
                  <a:pt x="3737863" y="269842"/>
                  <a:pt x="3765333" y="266823"/>
                </a:cubicBezTo>
                <a:cubicBezTo>
                  <a:pt x="3810754" y="271601"/>
                  <a:pt x="3792745" y="303866"/>
                  <a:pt x="3846897" y="290090"/>
                </a:cubicBezTo>
                <a:cubicBezTo>
                  <a:pt x="3830941" y="306608"/>
                  <a:pt x="3929114" y="308026"/>
                  <a:pt x="3900217" y="323590"/>
                </a:cubicBezTo>
                <a:cubicBezTo>
                  <a:pt x="3922367" y="343425"/>
                  <a:pt x="3948574" y="318948"/>
                  <a:pt x="3971444" y="336662"/>
                </a:cubicBezTo>
                <a:cubicBezTo>
                  <a:pt x="4002781" y="344193"/>
                  <a:pt x="3960997" y="315419"/>
                  <a:pt x="3997868" y="318867"/>
                </a:cubicBezTo>
                <a:cubicBezTo>
                  <a:pt x="4041159" y="326219"/>
                  <a:pt x="4055435" y="293981"/>
                  <a:pt x="4070852" y="339615"/>
                </a:cubicBezTo>
                <a:cubicBezTo>
                  <a:pt x="4121286" y="335828"/>
                  <a:pt x="4121920" y="355506"/>
                  <a:pt x="4180483" y="373369"/>
                </a:cubicBezTo>
                <a:cubicBezTo>
                  <a:pt x="4211379" y="366707"/>
                  <a:pt x="4230171" y="374664"/>
                  <a:pt x="4246264" y="387458"/>
                </a:cubicBezTo>
                <a:cubicBezTo>
                  <a:pt x="4308508" y="393310"/>
                  <a:pt x="4357326" y="416142"/>
                  <a:pt x="4423169" y="431783"/>
                </a:cubicBezTo>
                <a:lnTo>
                  <a:pt x="4446752" y="435383"/>
                </a:lnTo>
                <a:lnTo>
                  <a:pt x="4446954" y="435566"/>
                </a:lnTo>
                <a:cubicBezTo>
                  <a:pt x="4508528" y="480137"/>
                  <a:pt x="4617740" y="529869"/>
                  <a:pt x="4662523" y="553169"/>
                </a:cubicBezTo>
                <a:cubicBezTo>
                  <a:pt x="4720320" y="547046"/>
                  <a:pt x="4678644" y="560102"/>
                  <a:pt x="4715641" y="575354"/>
                </a:cubicBezTo>
                <a:cubicBezTo>
                  <a:pt x="4682056" y="593278"/>
                  <a:pt x="4768370" y="586520"/>
                  <a:pt x="4742071" y="614016"/>
                </a:cubicBezTo>
                <a:cubicBezTo>
                  <a:pt x="4749637" y="615922"/>
                  <a:pt x="4757797" y="616899"/>
                  <a:pt x="4766183" y="617675"/>
                </a:cubicBezTo>
                <a:lnTo>
                  <a:pt x="4770562" y="618094"/>
                </a:lnTo>
                <a:lnTo>
                  <a:pt x="4783240" y="624350"/>
                </a:lnTo>
                <a:lnTo>
                  <a:pt x="4792882" y="620401"/>
                </a:lnTo>
                <a:lnTo>
                  <a:pt x="4816310" y="625721"/>
                </a:lnTo>
                <a:cubicBezTo>
                  <a:pt x="4824144" y="628595"/>
                  <a:pt x="4831482" y="632720"/>
                  <a:pt x="4837953" y="638824"/>
                </a:cubicBezTo>
                <a:cubicBezTo>
                  <a:pt x="4848645" y="668753"/>
                  <a:pt x="4922266" y="669148"/>
                  <a:pt x="4933914" y="707398"/>
                </a:cubicBezTo>
                <a:cubicBezTo>
                  <a:pt x="4940833" y="719653"/>
                  <a:pt x="4978358" y="746502"/>
                  <a:pt x="4995259" y="744825"/>
                </a:cubicBezTo>
                <a:cubicBezTo>
                  <a:pt x="5005107" y="749034"/>
                  <a:pt x="5010567" y="758092"/>
                  <a:pt x="5024744" y="753396"/>
                </a:cubicBezTo>
                <a:cubicBezTo>
                  <a:pt x="5047511" y="761361"/>
                  <a:pt x="5109162" y="783016"/>
                  <a:pt x="5131877" y="792613"/>
                </a:cubicBezTo>
                <a:cubicBezTo>
                  <a:pt x="5132671" y="802792"/>
                  <a:pt x="5144554" y="806683"/>
                  <a:pt x="5161031" y="810975"/>
                </a:cubicBezTo>
                <a:lnTo>
                  <a:pt x="5176815" y="815342"/>
                </a:lnTo>
                <a:lnTo>
                  <a:pt x="5180064" y="831233"/>
                </a:lnTo>
                <a:cubicBezTo>
                  <a:pt x="5202966" y="819270"/>
                  <a:pt x="5188976" y="863361"/>
                  <a:pt x="5215059" y="865080"/>
                </a:cubicBezTo>
                <a:cubicBezTo>
                  <a:pt x="5235765" y="864786"/>
                  <a:pt x="5236347" y="878098"/>
                  <a:pt x="5245643" y="887119"/>
                </a:cubicBezTo>
                <a:cubicBezTo>
                  <a:pt x="5267660" y="891609"/>
                  <a:pt x="5295742" y="939348"/>
                  <a:pt x="5295952" y="957174"/>
                </a:cubicBezTo>
                <a:cubicBezTo>
                  <a:pt x="5284322" y="1008946"/>
                  <a:pt x="5374979" y="1038019"/>
                  <a:pt x="5367826" y="1079140"/>
                </a:cubicBezTo>
                <a:cubicBezTo>
                  <a:pt x="5371668" y="1089190"/>
                  <a:pt x="5377921" y="1097135"/>
                  <a:pt x="5385646" y="1103730"/>
                </a:cubicBezTo>
                <a:lnTo>
                  <a:pt x="5410965" y="1119397"/>
                </a:lnTo>
                <a:lnTo>
                  <a:pt x="5436960" y="1130910"/>
                </a:lnTo>
                <a:lnTo>
                  <a:pt x="5442083" y="1133134"/>
                </a:lnTo>
                <a:cubicBezTo>
                  <a:pt x="5451910" y="1137346"/>
                  <a:pt x="5457170" y="1169188"/>
                  <a:pt x="5465219" y="1174479"/>
                </a:cubicBezTo>
                <a:cubicBezTo>
                  <a:pt x="5488744" y="1195184"/>
                  <a:pt x="5467141" y="1223401"/>
                  <a:pt x="5488171" y="1238604"/>
                </a:cubicBezTo>
                <a:cubicBezTo>
                  <a:pt x="5523491" y="1271811"/>
                  <a:pt x="5486623" y="1305961"/>
                  <a:pt x="5562172" y="1320840"/>
                </a:cubicBezTo>
                <a:cubicBezTo>
                  <a:pt x="5601634" y="1385316"/>
                  <a:pt x="5636528" y="1453139"/>
                  <a:pt x="5686905" y="1512529"/>
                </a:cubicBezTo>
                <a:cubicBezTo>
                  <a:pt x="5729049" y="1575678"/>
                  <a:pt x="5699691" y="1553768"/>
                  <a:pt x="5748726" y="1623716"/>
                </a:cubicBezTo>
                <a:cubicBezTo>
                  <a:pt x="5783098" y="1689734"/>
                  <a:pt x="5789710" y="1639740"/>
                  <a:pt x="5842593" y="1726595"/>
                </a:cubicBezTo>
                <a:cubicBezTo>
                  <a:pt x="5837824" y="1733043"/>
                  <a:pt x="5862023" y="1845188"/>
                  <a:pt x="5861042" y="1851837"/>
                </a:cubicBezTo>
                <a:cubicBezTo>
                  <a:pt x="5874156" y="1887981"/>
                  <a:pt x="5901790" y="1919218"/>
                  <a:pt x="5921290" y="1943460"/>
                </a:cubicBezTo>
                <a:lnTo>
                  <a:pt x="5978046" y="1997284"/>
                </a:lnTo>
                <a:lnTo>
                  <a:pt x="5992479" y="2056720"/>
                </a:lnTo>
                <a:cubicBezTo>
                  <a:pt x="6011078" y="2079033"/>
                  <a:pt x="6072687" y="2117397"/>
                  <a:pt x="6089639" y="2131171"/>
                </a:cubicBezTo>
                <a:lnTo>
                  <a:pt x="6094199" y="2139379"/>
                </a:lnTo>
                <a:lnTo>
                  <a:pt x="6094822" y="2139386"/>
                </a:lnTo>
                <a:cubicBezTo>
                  <a:pt x="6096947" y="2140841"/>
                  <a:pt x="6098876" y="2143416"/>
                  <a:pt x="6100692" y="2147736"/>
                </a:cubicBezTo>
                <a:lnTo>
                  <a:pt x="6102516" y="2154343"/>
                </a:lnTo>
                <a:lnTo>
                  <a:pt x="6111361" y="2170264"/>
                </a:lnTo>
                <a:lnTo>
                  <a:pt x="6215475" y="2270153"/>
                </a:lnTo>
                <a:lnTo>
                  <a:pt x="6255966" y="2335401"/>
                </a:lnTo>
                <a:lnTo>
                  <a:pt x="6272711" y="2385144"/>
                </a:lnTo>
                <a:cubicBezTo>
                  <a:pt x="6282320" y="2406495"/>
                  <a:pt x="6299066" y="2405139"/>
                  <a:pt x="6304347" y="2439388"/>
                </a:cubicBezTo>
                <a:cubicBezTo>
                  <a:pt x="6297131" y="2486231"/>
                  <a:pt x="6325530" y="2500962"/>
                  <a:pt x="6326729" y="2549400"/>
                </a:cubicBezTo>
                <a:cubicBezTo>
                  <a:pt x="6325926" y="2572066"/>
                  <a:pt x="6339111" y="2599957"/>
                  <a:pt x="6344663" y="2628839"/>
                </a:cubicBezTo>
                <a:lnTo>
                  <a:pt x="6375811" y="2639204"/>
                </a:lnTo>
                <a:cubicBezTo>
                  <a:pt x="6375427" y="2643533"/>
                  <a:pt x="6375041" y="2647863"/>
                  <a:pt x="6374657" y="2652193"/>
                </a:cubicBezTo>
                <a:cubicBezTo>
                  <a:pt x="6373555" y="2658134"/>
                  <a:pt x="6371943" y="2662665"/>
                  <a:pt x="6369740" y="2664642"/>
                </a:cubicBezTo>
                <a:cubicBezTo>
                  <a:pt x="6368032" y="2674540"/>
                  <a:pt x="6371528" y="2686899"/>
                  <a:pt x="6361964" y="2690172"/>
                </a:cubicBezTo>
                <a:cubicBezTo>
                  <a:pt x="6350507" y="2696218"/>
                  <a:pt x="6369375" y="2734440"/>
                  <a:pt x="6355511" y="2727335"/>
                </a:cubicBezTo>
                <a:cubicBezTo>
                  <a:pt x="6358746" y="2734104"/>
                  <a:pt x="6360434" y="2742096"/>
                  <a:pt x="6361058" y="2750592"/>
                </a:cubicBezTo>
                <a:cubicBezTo>
                  <a:pt x="6361013" y="2751998"/>
                  <a:pt x="6360970" y="2753408"/>
                  <a:pt x="6360926" y="2754814"/>
                </a:cubicBezTo>
                <a:lnTo>
                  <a:pt x="6339285" y="2810353"/>
                </a:lnTo>
                <a:cubicBezTo>
                  <a:pt x="6360091" y="2854187"/>
                  <a:pt x="6313103" y="2870086"/>
                  <a:pt x="6325672" y="2908809"/>
                </a:cubicBezTo>
                <a:cubicBezTo>
                  <a:pt x="6341563" y="2966972"/>
                  <a:pt x="6291836" y="2935388"/>
                  <a:pt x="6333498" y="3009772"/>
                </a:cubicBezTo>
                <a:cubicBezTo>
                  <a:pt x="6345476" y="3039254"/>
                  <a:pt x="6345955" y="3068963"/>
                  <a:pt x="6334947" y="3095405"/>
                </a:cubicBezTo>
                <a:lnTo>
                  <a:pt x="6344768" y="3155941"/>
                </a:lnTo>
                <a:cubicBezTo>
                  <a:pt x="6348643" y="3153663"/>
                  <a:pt x="6311793" y="3186588"/>
                  <a:pt x="6314754" y="3197987"/>
                </a:cubicBezTo>
                <a:cubicBezTo>
                  <a:pt x="6318695" y="3221971"/>
                  <a:pt x="6319257" y="3226752"/>
                  <a:pt x="6304230" y="3239690"/>
                </a:cubicBezTo>
                <a:cubicBezTo>
                  <a:pt x="6306321" y="3248567"/>
                  <a:pt x="6307305" y="3254005"/>
                  <a:pt x="6308837" y="3264003"/>
                </a:cubicBezTo>
                <a:cubicBezTo>
                  <a:pt x="6301812" y="3288243"/>
                  <a:pt x="6298529" y="3302527"/>
                  <a:pt x="6309285" y="3324103"/>
                </a:cubicBezTo>
                <a:cubicBezTo>
                  <a:pt x="6301188" y="3343007"/>
                  <a:pt x="6329285" y="3359307"/>
                  <a:pt x="6342503" y="3405661"/>
                </a:cubicBezTo>
                <a:cubicBezTo>
                  <a:pt x="6338012" y="3447477"/>
                  <a:pt x="6408325" y="3505721"/>
                  <a:pt x="6401531" y="3550593"/>
                </a:cubicBezTo>
                <a:cubicBezTo>
                  <a:pt x="6395655" y="3579549"/>
                  <a:pt x="6423437" y="3594758"/>
                  <a:pt x="6427705" y="3624684"/>
                </a:cubicBezTo>
                <a:cubicBezTo>
                  <a:pt x="6416402" y="3629199"/>
                  <a:pt x="6435787" y="3639516"/>
                  <a:pt x="6448424" y="3657106"/>
                </a:cubicBezTo>
                <a:lnTo>
                  <a:pt x="6444014" y="3752742"/>
                </a:lnTo>
                <a:cubicBezTo>
                  <a:pt x="6443990" y="3752777"/>
                  <a:pt x="6443967" y="3752813"/>
                  <a:pt x="6443946" y="3752849"/>
                </a:cubicBezTo>
                <a:lnTo>
                  <a:pt x="0" y="3752849"/>
                </a:lnTo>
                <a:close/>
              </a:path>
            </a:pathLst>
          </a:custGeom>
        </p:spPr>
      </p:pic>
      <p:sp>
        <p:nvSpPr>
          <p:cNvPr id="6" name="Rectangle 2">
            <a:extLst>
              <a:ext uri="{FF2B5EF4-FFF2-40B4-BE49-F238E27FC236}">
                <a16:creationId xmlns:a16="http://schemas.microsoft.com/office/drawing/2014/main" id="{31F359A4-2435-CE36-CE03-3BB0DC25B08E}"/>
              </a:ext>
            </a:extLst>
          </p:cNvPr>
          <p:cNvSpPr>
            <a:spLocks noGrp="1" noChangeArrowheads="1"/>
          </p:cNvSpPr>
          <p:nvPr>
            <p:ph sz="half" idx="2"/>
          </p:nvPr>
        </p:nvSpPr>
        <p:spPr bwMode="auto">
          <a:xfrm>
            <a:off x="5617029" y="1407332"/>
            <a:ext cx="5735184"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gn="r" rtl="1" eaLnBrk="0" fontAlgn="base" hangingPunct="0">
              <a:lnSpc>
                <a:spcPct val="100000"/>
              </a:lnSpc>
              <a:spcBef>
                <a:spcPct val="0"/>
              </a:spcBef>
              <a:spcAft>
                <a:spcPct val="0"/>
              </a:spcAft>
              <a:buNone/>
            </a:pPr>
            <a:endParaRPr lang="he-IL" sz="1800" dirty="0"/>
          </a:p>
          <a:p>
            <a:pPr marL="0" indent="0" algn="r" rtl="1" eaLnBrk="0" fontAlgn="base" hangingPunct="0">
              <a:lnSpc>
                <a:spcPct val="100000"/>
              </a:lnSpc>
              <a:spcBef>
                <a:spcPct val="0"/>
              </a:spcBef>
              <a:spcAft>
                <a:spcPct val="0"/>
              </a:spcAft>
              <a:buNone/>
            </a:pPr>
            <a:r>
              <a:rPr lang="he-IL" sz="1800" dirty="0"/>
              <a:t>חלוקת הפרויקט: </a:t>
            </a:r>
          </a:p>
          <a:p>
            <a:pPr algn="r" rtl="1" eaLnBrk="0" fontAlgn="base" hangingPunct="0">
              <a:lnSpc>
                <a:spcPct val="100000"/>
              </a:lnSpc>
              <a:spcBef>
                <a:spcPct val="0"/>
              </a:spcBef>
              <a:spcAft>
                <a:spcPct val="0"/>
              </a:spcAft>
            </a:pPr>
            <a:r>
              <a:rPr lang="he-IL" sz="1800" dirty="0"/>
              <a:t>צוות אחר מטפל ב-</a:t>
            </a:r>
            <a:r>
              <a:rPr lang="en-IL" sz="1800" dirty="0"/>
              <a:t>X,Y </a:t>
            </a:r>
            <a:r>
              <a:rPr lang="he-IL" sz="1800" dirty="0"/>
              <a:t>, אנחנו אחראים על </a:t>
            </a:r>
            <a:r>
              <a:rPr lang="en-IL" sz="1800" dirty="0"/>
              <a:t>Z</a:t>
            </a:r>
            <a:r>
              <a:rPr lang="he-IL" sz="1800" dirty="0"/>
              <a:t>.</a:t>
            </a:r>
            <a:br>
              <a:rPr lang="en-IL" sz="1800" dirty="0"/>
            </a:br>
            <a:endParaRPr lang="he-IL" sz="1800" dirty="0"/>
          </a:p>
          <a:p>
            <a:pPr marL="0" indent="0" algn="r" rtl="1" eaLnBrk="0" fontAlgn="base" hangingPunct="0">
              <a:lnSpc>
                <a:spcPct val="100000"/>
              </a:lnSpc>
              <a:spcBef>
                <a:spcPct val="0"/>
              </a:spcBef>
              <a:spcAft>
                <a:spcPct val="0"/>
              </a:spcAft>
              <a:buNone/>
            </a:pPr>
            <a:r>
              <a:rPr lang="he-IL" sz="1800" dirty="0"/>
              <a:t>קלט למערכת:</a:t>
            </a:r>
          </a:p>
          <a:p>
            <a:pPr algn="r" rtl="1" eaLnBrk="0" fontAlgn="base" hangingPunct="0">
              <a:lnSpc>
                <a:spcPct val="100000"/>
              </a:lnSpc>
              <a:spcBef>
                <a:spcPct val="0"/>
              </a:spcBef>
              <a:spcAft>
                <a:spcPct val="0"/>
              </a:spcAft>
            </a:pPr>
            <a:r>
              <a:rPr lang="he-IL" sz="1800" dirty="0"/>
              <a:t> תמונה, </a:t>
            </a:r>
            <a:r>
              <a:rPr lang="en-IL" sz="1800" dirty="0"/>
              <a:t>Bounding Box </a:t>
            </a:r>
            <a:r>
              <a:rPr lang="he-IL" sz="1800" dirty="0"/>
              <a:t> של הרחפן, ו-</a:t>
            </a:r>
            <a:r>
              <a:rPr lang="en-IL" sz="1800" dirty="0"/>
              <a:t>Ground Truth </a:t>
            </a:r>
            <a:r>
              <a:rPr lang="he-IL" sz="1800" dirty="0"/>
              <a:t> של </a:t>
            </a:r>
            <a:r>
              <a:rPr lang="en-IL" sz="1800" dirty="0"/>
              <a:t>Z </a:t>
            </a:r>
            <a:r>
              <a:rPr lang="he-IL" sz="1800" dirty="0"/>
              <a:t>מהסימולטור.</a:t>
            </a:r>
            <a:br>
              <a:rPr lang="he-IL" sz="1800" dirty="0"/>
            </a:br>
            <a:endParaRPr lang="he-IL" sz="1800" dirty="0"/>
          </a:p>
          <a:p>
            <a:pPr marL="0" indent="0" algn="r" rtl="1" eaLnBrk="0" fontAlgn="base" hangingPunct="0">
              <a:lnSpc>
                <a:spcPct val="100000"/>
              </a:lnSpc>
              <a:spcBef>
                <a:spcPct val="0"/>
              </a:spcBef>
              <a:spcAft>
                <a:spcPct val="0"/>
              </a:spcAft>
              <a:buNone/>
            </a:pPr>
            <a:r>
              <a:rPr lang="he-IL" sz="1800" dirty="0"/>
              <a:t>פלט:</a:t>
            </a:r>
          </a:p>
          <a:p>
            <a:pPr algn="r" rtl="1" eaLnBrk="0" fontAlgn="base" hangingPunct="0">
              <a:lnSpc>
                <a:spcPct val="100000"/>
              </a:lnSpc>
              <a:spcBef>
                <a:spcPct val="0"/>
              </a:spcBef>
              <a:spcAft>
                <a:spcPct val="0"/>
              </a:spcAft>
            </a:pPr>
            <a:r>
              <a:rPr lang="he-IL" sz="1800" dirty="0"/>
              <a:t> </a:t>
            </a:r>
            <a:r>
              <a:rPr lang="en-IL" sz="1800" dirty="0"/>
              <a:t>Z </a:t>
            </a:r>
            <a:r>
              <a:rPr lang="he-IL" sz="1800" dirty="0"/>
              <a:t> במטרים - עומק/מרחק הרחפן מהמצלמה.</a:t>
            </a:r>
            <a:br>
              <a:rPr lang="he-IL" sz="1800" dirty="0"/>
            </a:br>
            <a:endParaRPr lang="he-IL" sz="1800" dirty="0"/>
          </a:p>
          <a:p>
            <a:pPr marL="0" indent="0" algn="r" rtl="1" eaLnBrk="0" fontAlgn="base" hangingPunct="0">
              <a:lnSpc>
                <a:spcPct val="100000"/>
              </a:lnSpc>
              <a:spcBef>
                <a:spcPct val="0"/>
              </a:spcBef>
              <a:spcAft>
                <a:spcPct val="0"/>
              </a:spcAft>
              <a:buNone/>
            </a:pPr>
            <a:r>
              <a:rPr lang="he-IL" sz="1800" dirty="0"/>
              <a:t>סוג הדאטה:</a:t>
            </a:r>
          </a:p>
          <a:p>
            <a:pPr algn="r" rtl="1" eaLnBrk="0" fontAlgn="base" hangingPunct="0">
              <a:lnSpc>
                <a:spcPct val="100000"/>
              </a:lnSpc>
              <a:spcBef>
                <a:spcPct val="0"/>
              </a:spcBef>
              <a:spcAft>
                <a:spcPct val="0"/>
              </a:spcAft>
            </a:pPr>
            <a:r>
              <a:rPr lang="he-IL" sz="1800" dirty="0"/>
              <a:t> דאטה סינתטי בלבד (</a:t>
            </a:r>
            <a:r>
              <a:rPr lang="en-IL" sz="1800" dirty="0"/>
              <a:t>Unreal Engine </a:t>
            </a:r>
            <a:r>
              <a:rPr lang="he-IL" sz="1800" dirty="0"/>
              <a:t> </a:t>
            </a:r>
            <a:r>
              <a:rPr lang="en-IL" sz="1800" dirty="0"/>
              <a:t>(</a:t>
            </a:r>
            <a:r>
              <a:rPr lang="he-IL" sz="1800" dirty="0"/>
              <a:t> עם </a:t>
            </a:r>
            <a:r>
              <a:rPr lang="en-IL" sz="1800" dirty="0"/>
              <a:t>GT</a:t>
            </a:r>
            <a:r>
              <a:rPr lang="he-IL" sz="1800" dirty="0"/>
              <a:t>מדויק לכל פריים.</a:t>
            </a:r>
            <a:endParaRPr kumimoji="0" lang="en-IL" altLang="en-IL"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9624346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E8D3B17-7638-DFD3-18E4-8A6D6117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81843A-924A-8295-E008-D3C09F2D149D}"/>
              </a:ext>
            </a:extLst>
          </p:cNvPr>
          <p:cNvSpPr>
            <a:spLocks noGrp="1"/>
          </p:cNvSpPr>
          <p:nvPr>
            <p:ph type="title"/>
          </p:nvPr>
        </p:nvSpPr>
        <p:spPr>
          <a:xfrm>
            <a:off x="5568534" y="603504"/>
            <a:ext cx="5916169" cy="1527048"/>
          </a:xfrm>
        </p:spPr>
        <p:txBody>
          <a:bodyPr vert="horz" lIns="91440" tIns="45720" rIns="91440" bIns="45720" rtlCol="0" anchor="b">
            <a:normAutofit/>
          </a:bodyPr>
          <a:lstStyle/>
          <a:p>
            <a:r>
              <a:rPr lang="he-IL" sz="3600" b="1" kern="1200" dirty="0">
                <a:solidFill>
                  <a:schemeClr val="tx1"/>
                </a:solidFill>
                <a:latin typeface="+mj-lt"/>
                <a:ea typeface="+mj-ea"/>
                <a:cs typeface="+mj-cs"/>
              </a:rPr>
              <a:t>תרשים זרימה ודיוק התוצאות</a:t>
            </a:r>
            <a:endParaRPr lang="en-US" sz="3600" b="1" kern="1200" dirty="0">
              <a:solidFill>
                <a:schemeClr val="tx1"/>
              </a:solidFill>
              <a:latin typeface="+mj-lt"/>
              <a:ea typeface="+mj-ea"/>
              <a:cs typeface="+mj-cs"/>
            </a:endParaRPr>
          </a:p>
        </p:txBody>
      </p:sp>
      <p:pic>
        <p:nvPicPr>
          <p:cNvPr id="5" name="Content Placeholder 4" descr="הצלחת נורת רעיון השראה בנייר מקומט">
            <a:extLst>
              <a:ext uri="{FF2B5EF4-FFF2-40B4-BE49-F238E27FC236}">
                <a16:creationId xmlns:a16="http://schemas.microsoft.com/office/drawing/2014/main" id="{DB352863-5A20-449A-AB1B-0E35D4E0B1AD}"/>
              </a:ext>
            </a:extLst>
          </p:cNvPr>
          <p:cNvPicPr>
            <a:picLocks noGrp="1" noChangeAspect="1"/>
          </p:cNvPicPr>
          <p:nvPr>
            <p:ph sz="half" idx="1"/>
          </p:nvPr>
        </p:nvPicPr>
        <p:blipFill>
          <a:blip r:embed="rId3"/>
          <a:srcRect l="16004" r="30296"/>
          <a:stretch>
            <a:fillRect/>
          </a:stretch>
        </p:blipFill>
        <p:spPr>
          <a:xfrm>
            <a:off x="20" y="10"/>
            <a:ext cx="4910308" cy="6857990"/>
          </a:xfrm>
          <a:prstGeom prst="rect">
            <a:avLst/>
          </a:prstGeom>
        </p:spPr>
      </p:pic>
      <p:pic>
        <p:nvPicPr>
          <p:cNvPr id="9" name="Picture 8">
            <a:extLst>
              <a:ext uri="{FF2B5EF4-FFF2-40B4-BE49-F238E27FC236}">
                <a16:creationId xmlns:a16="http://schemas.microsoft.com/office/drawing/2014/main" id="{8F8A2B8A-F1CA-24AD-29CE-202889F3CBBF}"/>
              </a:ext>
            </a:extLst>
          </p:cNvPr>
          <p:cNvPicPr>
            <a:picLocks noChangeAspect="1"/>
          </p:cNvPicPr>
          <p:nvPr/>
        </p:nvPicPr>
        <p:blipFill>
          <a:blip r:embed="rId4"/>
          <a:stretch>
            <a:fillRect/>
          </a:stretch>
        </p:blipFill>
        <p:spPr>
          <a:xfrm>
            <a:off x="5141161" y="4327203"/>
            <a:ext cx="6901543" cy="1589836"/>
          </a:xfrm>
          <a:prstGeom prst="rect">
            <a:avLst/>
          </a:prstGeom>
        </p:spPr>
      </p:pic>
      <p:pic>
        <p:nvPicPr>
          <p:cNvPr id="12" name="Picture 11">
            <a:extLst>
              <a:ext uri="{FF2B5EF4-FFF2-40B4-BE49-F238E27FC236}">
                <a16:creationId xmlns:a16="http://schemas.microsoft.com/office/drawing/2014/main" id="{9CEF3EC1-B56A-F16D-4D06-5749AF3AA600}"/>
              </a:ext>
            </a:extLst>
          </p:cNvPr>
          <p:cNvPicPr>
            <a:picLocks noChangeAspect="1"/>
          </p:cNvPicPr>
          <p:nvPr/>
        </p:nvPicPr>
        <p:blipFill>
          <a:blip r:embed="rId5"/>
          <a:stretch>
            <a:fillRect/>
          </a:stretch>
        </p:blipFill>
        <p:spPr>
          <a:xfrm>
            <a:off x="5181600" y="2615131"/>
            <a:ext cx="6901543" cy="909074"/>
          </a:xfrm>
          <a:prstGeom prst="rect">
            <a:avLst/>
          </a:prstGeom>
        </p:spPr>
      </p:pic>
    </p:spTree>
    <p:extLst>
      <p:ext uri="{BB962C8B-B14F-4D97-AF65-F5344CB8AC3E}">
        <p14:creationId xmlns:p14="http://schemas.microsoft.com/office/powerpoint/2010/main" val="173308895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7" name="Group 16">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18" name="Freeform: Shape 17">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Shape 20">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121AC39F-0059-8E16-40B2-AC54C017320E}"/>
              </a:ext>
            </a:extLst>
          </p:cNvPr>
          <p:cNvSpPr>
            <a:spLocks noGrp="1"/>
          </p:cNvSpPr>
          <p:nvPr>
            <p:ph type="title"/>
          </p:nvPr>
        </p:nvSpPr>
        <p:spPr>
          <a:xfrm>
            <a:off x="640080" y="1243013"/>
            <a:ext cx="3855720" cy="4371974"/>
          </a:xfrm>
        </p:spPr>
        <p:txBody>
          <a:bodyPr>
            <a:normAutofit/>
          </a:bodyPr>
          <a:lstStyle/>
          <a:p>
            <a:r>
              <a:rPr lang="en-IL" sz="3600">
                <a:solidFill>
                  <a:schemeClr val="tx2"/>
                </a:solidFill>
              </a:rPr>
              <a:t>יצירת דאטה סינתטי ב-Unreal</a:t>
            </a:r>
          </a:p>
        </p:txBody>
      </p:sp>
      <p:sp>
        <p:nvSpPr>
          <p:cNvPr id="3" name="Content Placeholder 2">
            <a:extLst>
              <a:ext uri="{FF2B5EF4-FFF2-40B4-BE49-F238E27FC236}">
                <a16:creationId xmlns:a16="http://schemas.microsoft.com/office/drawing/2014/main" id="{2C40B9D2-6005-41C7-28A8-E888D750BC4F}"/>
              </a:ext>
            </a:extLst>
          </p:cNvPr>
          <p:cNvSpPr>
            <a:spLocks noGrp="1"/>
          </p:cNvSpPr>
          <p:nvPr>
            <p:ph idx="1"/>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172200" y="804672"/>
            <a:ext cx="5221224" cy="5230368"/>
          </a:xfrm>
        </p:spPr>
        <p:txBody>
          <a:bodyPr>
            <a:normAutofit lnSpcReduction="10000"/>
          </a:bodyPr>
          <a:lstStyle/>
          <a:p>
            <a:pPr algn="r" rtl="1">
              <a:lnSpc>
                <a:spcPct val="150000"/>
              </a:lnSpc>
              <a:spcBef>
                <a:spcPts val="2500"/>
              </a:spcBef>
            </a:pPr>
            <a:r>
              <a:rPr lang="he-IL" sz="1800" dirty="0">
                <a:solidFill>
                  <a:schemeClr val="tx2"/>
                </a:solidFill>
              </a:rPr>
              <a:t>הדאטה שלנו מגיע מסימולציה ב-</a:t>
            </a:r>
            <a:r>
              <a:rPr lang="en-IL" sz="1800" dirty="0">
                <a:solidFill>
                  <a:schemeClr val="tx2"/>
                </a:solidFill>
              </a:rPr>
              <a:t>Unreal Engine </a:t>
            </a:r>
            <a:r>
              <a:rPr lang="he-IL" sz="1800" dirty="0">
                <a:solidFill>
                  <a:schemeClr val="tx2"/>
                </a:solidFill>
              </a:rPr>
              <a:t> בלבד.</a:t>
            </a:r>
          </a:p>
          <a:p>
            <a:pPr algn="r" rtl="1">
              <a:lnSpc>
                <a:spcPct val="150000"/>
              </a:lnSpc>
              <a:spcBef>
                <a:spcPts val="2500"/>
              </a:spcBef>
            </a:pPr>
            <a:r>
              <a:rPr lang="he-IL" sz="1800" dirty="0">
                <a:solidFill>
                  <a:schemeClr val="tx2"/>
                </a:solidFill>
              </a:rPr>
              <a:t> </a:t>
            </a:r>
            <a:r>
              <a:rPr lang="en-IL" sz="1800" dirty="0">
                <a:solidFill>
                  <a:schemeClr val="tx2"/>
                </a:solidFill>
              </a:rPr>
              <a:t>Unreal </a:t>
            </a:r>
            <a:r>
              <a:rPr lang="he-IL" sz="1800" dirty="0">
                <a:solidFill>
                  <a:schemeClr val="tx2"/>
                </a:solidFill>
              </a:rPr>
              <a:t> מספק </a:t>
            </a:r>
            <a:r>
              <a:rPr lang="en-IL" sz="1800" dirty="0">
                <a:solidFill>
                  <a:schemeClr val="tx2"/>
                </a:solidFill>
              </a:rPr>
              <a:t>Ground Truth </a:t>
            </a:r>
            <a:r>
              <a:rPr lang="he-IL" sz="1800" dirty="0">
                <a:solidFill>
                  <a:schemeClr val="tx2"/>
                </a:solidFill>
              </a:rPr>
              <a:t> מדויק של מיקום הרחפן לכל פריים, בלי איסוף דאטה אמיתי יקר.</a:t>
            </a:r>
          </a:p>
          <a:p>
            <a:pPr algn="r" rtl="1">
              <a:lnSpc>
                <a:spcPct val="150000"/>
              </a:lnSpc>
              <a:spcBef>
                <a:spcPts val="2500"/>
              </a:spcBef>
            </a:pPr>
            <a:r>
              <a:rPr lang="he-IL" sz="1800" dirty="0">
                <a:solidFill>
                  <a:schemeClr val="tx2"/>
                </a:solidFill>
              </a:rPr>
              <a:t>חובה לשמור את מיקום הרחפן במערכת הצירים של המצלמה (</a:t>
            </a:r>
            <a:r>
              <a:rPr lang="en-IL" sz="1800" dirty="0">
                <a:solidFill>
                  <a:schemeClr val="tx2"/>
                </a:solidFill>
              </a:rPr>
              <a:t>Camera Space </a:t>
            </a:r>
            <a:r>
              <a:rPr lang="he-IL" sz="1800" dirty="0">
                <a:solidFill>
                  <a:schemeClr val="tx2"/>
                </a:solidFill>
              </a:rPr>
              <a:t>) כדי שה-</a:t>
            </a:r>
            <a:r>
              <a:rPr lang="en-IL" sz="1800" dirty="0">
                <a:solidFill>
                  <a:schemeClr val="tx2"/>
                </a:solidFill>
              </a:rPr>
              <a:t>Z</a:t>
            </a:r>
            <a:r>
              <a:rPr lang="he-IL" sz="1800" dirty="0">
                <a:solidFill>
                  <a:schemeClr val="tx2"/>
                </a:solidFill>
              </a:rPr>
              <a:t> </a:t>
            </a:r>
            <a:r>
              <a:rPr lang="en-IL" sz="1800" dirty="0">
                <a:solidFill>
                  <a:schemeClr val="tx2"/>
                </a:solidFill>
              </a:rPr>
              <a:t> </a:t>
            </a:r>
            <a:r>
              <a:rPr lang="he-IL" sz="1800" dirty="0">
                <a:solidFill>
                  <a:schemeClr val="tx2"/>
                </a:solidFill>
              </a:rPr>
              <a:t>יהיה “מרחק מהמצלמה” .</a:t>
            </a:r>
          </a:p>
          <a:p>
            <a:pPr algn="r" rtl="1">
              <a:lnSpc>
                <a:spcPct val="150000"/>
              </a:lnSpc>
              <a:spcBef>
                <a:spcPts val="2500"/>
              </a:spcBef>
            </a:pPr>
            <a:r>
              <a:rPr lang="he-IL" sz="1800" dirty="0">
                <a:solidFill>
                  <a:schemeClr val="tx2"/>
                </a:solidFill>
              </a:rPr>
              <a:t>נדרש סנכרון מלא בין צילום הפריים ללוג ה-</a:t>
            </a:r>
            <a:r>
              <a:rPr lang="en-IL" sz="1800" dirty="0">
                <a:solidFill>
                  <a:schemeClr val="tx2"/>
                </a:solidFill>
              </a:rPr>
              <a:t>GT </a:t>
            </a:r>
            <a:r>
              <a:rPr lang="he-IL" sz="1800" dirty="0">
                <a:solidFill>
                  <a:schemeClr val="tx2"/>
                </a:solidFill>
              </a:rPr>
              <a:t> אותו </a:t>
            </a:r>
            <a:r>
              <a:rPr lang="en-IL" sz="1800" dirty="0">
                <a:solidFill>
                  <a:schemeClr val="tx2"/>
                </a:solidFill>
              </a:rPr>
              <a:t>frame index </a:t>
            </a:r>
            <a:r>
              <a:rPr lang="he-IL" sz="1800" dirty="0">
                <a:solidFill>
                  <a:schemeClr val="tx2"/>
                </a:solidFill>
              </a:rPr>
              <a:t> כדי לא לזהם את הדאטה.</a:t>
            </a:r>
            <a:br>
              <a:rPr lang="he-IL" sz="1800" dirty="0">
                <a:solidFill>
                  <a:schemeClr val="tx2"/>
                </a:solidFill>
              </a:rPr>
            </a:br>
            <a:r>
              <a:rPr lang="he-IL" sz="1800" dirty="0">
                <a:solidFill>
                  <a:schemeClr val="tx2"/>
                </a:solidFill>
              </a:rPr>
              <a:t>נייצר גיוון שיטתי בדאטה: טווחי מרחק שונים, רקעים ותנאי תאורה/מזג אוויר, כדי שהמודל יהיה רובסטי.</a:t>
            </a:r>
          </a:p>
        </p:txBody>
      </p:sp>
    </p:spTree>
    <p:extLst>
      <p:ext uri="{BB962C8B-B14F-4D97-AF65-F5344CB8AC3E}">
        <p14:creationId xmlns:p14="http://schemas.microsoft.com/office/powerpoint/2010/main" val="169190970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עין מסתובבת בתוך זכוכית עם לוח מחשב טכנולוגי מתקדם">
            <a:extLst>
              <a:ext uri="{FF2B5EF4-FFF2-40B4-BE49-F238E27FC236}">
                <a16:creationId xmlns:a16="http://schemas.microsoft.com/office/drawing/2014/main" id="{AB14AC66-1C40-4AC1-BC99-2968293B7642}"/>
              </a:ext>
            </a:extLst>
          </p:cNvPr>
          <p:cNvPicPr>
            <a:picLocks noGrp="1" noChangeAspect="1"/>
          </p:cNvPicPr>
          <p:nvPr>
            <p:ph sz="half" idx="1"/>
          </p:nvPr>
        </p:nvPicPr>
        <p:blipFill>
          <a:blip r:embed="rId3"/>
          <a:srcRect l="8252" r="12437"/>
          <a:stretch>
            <a:fillRect/>
          </a:stretch>
        </p:blipFill>
        <p:spPr>
          <a:xfrm>
            <a:off x="-1208313" y="0"/>
            <a:ext cx="9669642" cy="6857990"/>
          </a:xfrm>
          <a:prstGeom prst="rect">
            <a:avLst/>
          </a:prstGeom>
        </p:spPr>
      </p:pic>
      <p:sp>
        <p:nvSpPr>
          <p:cNvPr id="17" name="Rectangle 16">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947F579-F353-220D-957A-1F831009719E}"/>
              </a:ext>
            </a:extLst>
          </p:cNvPr>
          <p:cNvSpPr>
            <a:spLocks noGrp="1"/>
          </p:cNvSpPr>
          <p:nvPr>
            <p:ph type="title"/>
          </p:nvPr>
        </p:nvSpPr>
        <p:spPr>
          <a:xfrm>
            <a:off x="7029765" y="103868"/>
            <a:ext cx="3822189" cy="1899912"/>
          </a:xfrm>
        </p:spPr>
        <p:txBody>
          <a:bodyPr vert="horz" lIns="91440" tIns="45720" rIns="91440" bIns="45720" rtlCol="0" anchor="ctr">
            <a:normAutofit/>
          </a:bodyPr>
          <a:lstStyle/>
          <a:p>
            <a:pPr algn="r" rtl="1"/>
            <a:r>
              <a:rPr lang="en-US" sz="4000" b="1" dirty="0" err="1"/>
              <a:t>דגשים</a:t>
            </a:r>
            <a:r>
              <a:rPr lang="en-US" sz="4000" b="1" dirty="0"/>
              <a:t> </a:t>
            </a:r>
            <a:r>
              <a:rPr lang="en-US" sz="4000" b="1" dirty="0" err="1"/>
              <a:t>קריטיים</a:t>
            </a:r>
            <a:r>
              <a:rPr lang="en-US" sz="4000" b="1" dirty="0"/>
              <a:t> </a:t>
            </a:r>
            <a:r>
              <a:rPr lang="en-US" sz="4000" b="1" dirty="0" err="1"/>
              <a:t>במצלמה</a:t>
            </a:r>
            <a:r>
              <a:rPr lang="en-US" sz="4000" b="1" dirty="0"/>
              <a:t> </a:t>
            </a:r>
            <a:r>
              <a:rPr lang="en-US" sz="4000" b="1" dirty="0" err="1"/>
              <a:t>ובקואורדינטות</a:t>
            </a:r>
            <a:endParaRPr lang="en-US" sz="4000" b="1" dirty="0"/>
          </a:p>
        </p:txBody>
      </p:sp>
      <p:sp>
        <p:nvSpPr>
          <p:cNvPr id="11" name="Rectangle 3">
            <a:extLst>
              <a:ext uri="{FF2B5EF4-FFF2-40B4-BE49-F238E27FC236}">
                <a16:creationId xmlns:a16="http://schemas.microsoft.com/office/drawing/2014/main" id="{4A6AD0EA-B648-1447-7437-EBC77166FF5E}"/>
              </a:ext>
            </a:extLst>
          </p:cNvPr>
          <p:cNvSpPr>
            <a:spLocks noChangeArrowheads="1"/>
          </p:cNvSpPr>
          <p:nvPr/>
        </p:nvSpPr>
        <p:spPr bwMode="auto">
          <a:xfrm>
            <a:off x="6455229" y="3127850"/>
            <a:ext cx="5231877" cy="21185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r" defTabSz="914400" rtl="1" eaLnBrk="0" fontAlgn="base" latinLnBrk="0" hangingPunct="0">
              <a:lnSpc>
                <a:spcPct val="150000"/>
              </a:lnSpc>
              <a:spcBef>
                <a:spcPct val="0"/>
              </a:spcBef>
              <a:spcAft>
                <a:spcPct val="0"/>
              </a:spcAft>
              <a:buClrTx/>
              <a:buSzTx/>
              <a:buFont typeface="Arial" panose="020B0604020202020204" pitchFamily="34" charset="0"/>
              <a:buChar char="•"/>
              <a:tabLst/>
            </a:pPr>
            <a:r>
              <a:rPr kumimoji="0" lang="he-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ה־</a:t>
            </a:r>
            <a:r>
              <a:rPr kumimoji="0" lang="en-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Z Ground Truth </a:t>
            </a:r>
            <a:r>
              <a:rPr kumimoji="0" lang="he-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חייב להיות</a:t>
            </a:r>
            <a:r>
              <a:rPr lang="en-IL" altLang="en-IL" dirty="0">
                <a:latin typeface="Arial" panose="020B0604020202020204" pitchFamily="34" charset="0"/>
                <a:cs typeface="Arial" panose="020B0604020202020204" pitchFamily="34" charset="0"/>
              </a:rPr>
              <a:t> </a:t>
            </a:r>
            <a:r>
              <a:rPr kumimoji="0" lang="he-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ב־</a:t>
            </a:r>
            <a:r>
              <a:rPr kumimoji="0" lang="en-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Camera Space </a:t>
            </a:r>
            <a:r>
              <a:rPr kumimoji="0" lang="ar-SA"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a:t>
            </a:r>
            <a:r>
              <a:rPr kumimoji="0" lang="he-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מרחק מהמצלמה).</a:t>
            </a:r>
            <a:endParaRPr lang="en-IL" altLang="en-IL" dirty="0">
              <a:latin typeface="Arial" panose="020B0604020202020204" pitchFamily="34" charset="0"/>
              <a:cs typeface="Arial" panose="020B0604020202020204" pitchFamily="34" charset="0"/>
            </a:endParaRPr>
          </a:p>
          <a:p>
            <a:pPr marL="285750" marR="0" lvl="0" indent="-285750" algn="r" defTabSz="914400" rtl="1" eaLnBrk="0" fontAlgn="base" latinLnBrk="0" hangingPunct="0">
              <a:lnSpc>
                <a:spcPct val="150000"/>
              </a:lnSpc>
              <a:spcBef>
                <a:spcPct val="0"/>
              </a:spcBef>
              <a:spcAft>
                <a:spcPct val="0"/>
              </a:spcAft>
              <a:buClrTx/>
              <a:buSzTx/>
              <a:buFont typeface="Arial" panose="020B0604020202020204" pitchFamily="34" charset="0"/>
              <a:buChar char="•"/>
              <a:tabLst/>
            </a:pPr>
            <a:r>
              <a:rPr kumimoji="0" lang="he-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פרמטרי המצלמה: </a:t>
            </a:r>
            <a:r>
              <a:rPr kumimoji="0" lang="en-IL" altLang="en-IL" sz="1800"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fx</a:t>
            </a:r>
            <a:r>
              <a:rPr kumimoji="0" lang="en-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a:t>
            </a:r>
            <a:r>
              <a:rPr kumimoji="0" lang="en-IL" altLang="en-IL" sz="1800" b="0" i="0" u="none" strike="noStrike" cap="none" normalizeH="0" baseline="0" dirty="0" err="1">
                <a:ln>
                  <a:noFill/>
                </a:ln>
                <a:solidFill>
                  <a:schemeClr val="tx1"/>
                </a:solidFill>
                <a:effectLst/>
                <a:latin typeface="Arial" panose="020B0604020202020204" pitchFamily="34" charset="0"/>
                <a:cs typeface="Arial" panose="020B0604020202020204" pitchFamily="34" charset="0"/>
              </a:rPr>
              <a:t>fy</a:t>
            </a:r>
            <a:r>
              <a:rPr kumimoji="0" lang="en-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cx, cy, FOV </a:t>
            </a:r>
            <a:r>
              <a:rPr kumimoji="0" lang="he-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 חייבים להתאים לחישובים שלנו.</a:t>
            </a:r>
            <a:endParaRPr lang="en-IL" altLang="en-IL" dirty="0">
              <a:latin typeface="Arial" panose="020B0604020202020204" pitchFamily="34" charset="0"/>
              <a:cs typeface="Arial" panose="020B0604020202020204" pitchFamily="34" charset="0"/>
            </a:endParaRPr>
          </a:p>
          <a:p>
            <a:pPr marL="285750" marR="0" lvl="0" indent="-285750" algn="r" defTabSz="914400" rtl="1" eaLnBrk="0" fontAlgn="base" latinLnBrk="0" hangingPunct="0">
              <a:lnSpc>
                <a:spcPct val="150000"/>
              </a:lnSpc>
              <a:spcBef>
                <a:spcPct val="0"/>
              </a:spcBef>
              <a:spcAft>
                <a:spcPct val="0"/>
              </a:spcAft>
              <a:buClrTx/>
              <a:buSzTx/>
              <a:buFont typeface="Arial" panose="020B0604020202020204" pitchFamily="34" charset="0"/>
              <a:buChar char="•"/>
              <a:tabLst/>
            </a:pPr>
            <a:r>
              <a:rPr kumimoji="0" lang="he-IL" altLang="en-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אי־התאמה בפרמטרים תגרום לשגיאות.</a:t>
            </a:r>
            <a:endParaRPr lang="en-IL" altLang="en-IL"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4800468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4F7EBAE4-9945-4473-9E34-B2C66EA0F0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D5078EAE-5122-8147-3AC6-9BDAADCED3E5}"/>
              </a:ext>
            </a:extLst>
          </p:cNvPr>
          <p:cNvSpPr>
            <a:spLocks noGrp="1"/>
          </p:cNvSpPr>
          <p:nvPr>
            <p:ph type="title"/>
          </p:nvPr>
        </p:nvSpPr>
        <p:spPr>
          <a:xfrm>
            <a:off x="838200" y="365125"/>
            <a:ext cx="5393361" cy="1325563"/>
          </a:xfrm>
        </p:spPr>
        <p:txBody>
          <a:bodyPr vert="horz" lIns="91440" tIns="45720" rIns="91440" bIns="45720" rtlCol="0" anchor="ctr">
            <a:normAutofit/>
          </a:bodyPr>
          <a:lstStyle/>
          <a:p>
            <a:r>
              <a:rPr lang="en-US" b="1"/>
              <a:t>בחירת ארכיטקטורת עומק</a:t>
            </a:r>
          </a:p>
        </p:txBody>
      </p:sp>
      <p:pic>
        <p:nvPicPr>
          <p:cNvPr id="5" name="Content Placeholder 4" descr="תצוגה אווירית של הרכב ואחריה לוויין">
            <a:extLst>
              <a:ext uri="{FF2B5EF4-FFF2-40B4-BE49-F238E27FC236}">
                <a16:creationId xmlns:a16="http://schemas.microsoft.com/office/drawing/2014/main" id="{4E78FD15-869D-4853-A282-C318DAD84736}"/>
              </a:ext>
            </a:extLst>
          </p:cNvPr>
          <p:cNvPicPr>
            <a:picLocks noGrp="1" noChangeAspect="1"/>
          </p:cNvPicPr>
          <p:nvPr>
            <p:ph sz="half" idx="1"/>
          </p:nvPr>
        </p:nvPicPr>
        <p:blipFill>
          <a:blip r:embed="rId3"/>
          <a:srcRect l="32129" r="11622" b="2"/>
          <a:stretch>
            <a:fillRect/>
          </a:stretch>
        </p:blipFill>
        <p:spPr>
          <a:xfrm>
            <a:off x="6374920" y="758514"/>
            <a:ext cx="5122238" cy="5122238"/>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p:spPr>
      </p:pic>
      <p:sp>
        <p:nvSpPr>
          <p:cNvPr id="21" name="!!Arc">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89197" flipV="1">
            <a:off x="6261882" y="687822"/>
            <a:ext cx="5471147" cy="5471147"/>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9" name="!!Oval">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48561" y="921125"/>
            <a:ext cx="791021" cy="7695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B8D8C3DF-B198-4C0B-2CBC-79987E5D4C71}"/>
              </a:ext>
            </a:extLst>
          </p:cNvPr>
          <p:cNvSpPr txBox="1"/>
          <p:nvPr/>
        </p:nvSpPr>
        <p:spPr>
          <a:xfrm>
            <a:off x="1014232" y="2055813"/>
            <a:ext cx="4731216" cy="2585323"/>
          </a:xfrm>
          <a:prstGeom prst="rect">
            <a:avLst/>
          </a:prstGeom>
          <a:noFill/>
        </p:spPr>
        <p:txBody>
          <a:bodyPr wrap="square">
            <a:spAutoFit/>
          </a:bodyPr>
          <a:lstStyle/>
          <a:p>
            <a:pPr algn="r" rtl="1"/>
            <a:br>
              <a:rPr lang="he-IL" dirty="0"/>
            </a:br>
            <a:r>
              <a:rPr lang="en-IL" dirty="0" err="1"/>
              <a:t>MiDaS</a:t>
            </a:r>
            <a:r>
              <a:rPr lang="en-IL" dirty="0"/>
              <a:t> </a:t>
            </a:r>
            <a:r>
              <a:rPr lang="he-IL" dirty="0"/>
              <a:t>- בסיס מהיר ופשוט שמחזיר עומק יחסי טוב בלי אימון התחלתי.</a:t>
            </a:r>
          </a:p>
          <a:p>
            <a:pPr algn="r" rtl="1"/>
            <a:endParaRPr lang="he-IL" dirty="0"/>
          </a:p>
          <a:p>
            <a:pPr algn="r" rtl="1"/>
            <a:r>
              <a:rPr lang="en-IL" err="1"/>
              <a:t>ZoeDepth</a:t>
            </a:r>
            <a:r>
              <a:rPr lang="en-IL"/>
              <a:t> </a:t>
            </a:r>
            <a:r>
              <a:rPr lang="he-IL"/>
              <a:t>-</a:t>
            </a:r>
            <a:r>
              <a:rPr lang="en-IL"/>
              <a:t> </a:t>
            </a:r>
            <a:r>
              <a:rPr lang="he-IL"/>
              <a:t>מודל </a:t>
            </a:r>
            <a:r>
              <a:rPr lang="he-IL" dirty="0"/>
              <a:t>מתקדם יותר שנותן עומק קרוב למטרי ומשפר דיוק אחרי הבייסליין, בנוי על </a:t>
            </a:r>
            <a:r>
              <a:rPr lang="en-IL" dirty="0" err="1"/>
              <a:t>MiDaS</a:t>
            </a:r>
            <a:r>
              <a:rPr lang="he-IL" dirty="0"/>
              <a:t>.</a:t>
            </a:r>
          </a:p>
          <a:p>
            <a:pPr algn="r" rtl="1"/>
            <a:br>
              <a:rPr lang="en-IL" dirty="0"/>
            </a:br>
            <a:r>
              <a:rPr lang="en-IL" dirty="0"/>
              <a:t>Depth Anything</a:t>
            </a:r>
            <a:r>
              <a:rPr lang="he-IL" dirty="0"/>
              <a:t>- מודל עומק חדש וחזק מאוד, נבחן אם נצטרך קפיצת דיוק נוספת.</a:t>
            </a:r>
            <a:endParaRPr lang="en-IL" dirty="0"/>
          </a:p>
        </p:txBody>
      </p:sp>
    </p:spTree>
    <p:extLst>
      <p:ext uri="{BB962C8B-B14F-4D97-AF65-F5344CB8AC3E}">
        <p14:creationId xmlns:p14="http://schemas.microsoft.com/office/powerpoint/2010/main" val="336281456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E8D3B17-7638-DFD3-18E4-8A6D6117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22E158-05DC-523E-E397-1E46CDA7CEF6}"/>
              </a:ext>
            </a:extLst>
          </p:cNvPr>
          <p:cNvSpPr>
            <a:spLocks noGrp="1"/>
          </p:cNvSpPr>
          <p:nvPr>
            <p:ph type="title"/>
          </p:nvPr>
        </p:nvSpPr>
        <p:spPr>
          <a:xfrm>
            <a:off x="5568534" y="233389"/>
            <a:ext cx="5916169" cy="1527048"/>
          </a:xfrm>
        </p:spPr>
        <p:txBody>
          <a:bodyPr vert="horz" lIns="91440" tIns="45720" rIns="91440" bIns="45720" rtlCol="0" anchor="b">
            <a:normAutofit/>
          </a:bodyPr>
          <a:lstStyle/>
          <a:p>
            <a:pPr rtl="1"/>
            <a:r>
              <a:rPr lang="he-IL" sz="3600" b="1" kern="1200" dirty="0">
                <a:solidFill>
                  <a:schemeClr val="tx1"/>
                </a:solidFill>
                <a:latin typeface="+mj-lt"/>
                <a:ea typeface="+mj-ea"/>
                <a:cs typeface="+mj-cs"/>
              </a:rPr>
              <a:t> </a:t>
            </a:r>
            <a:r>
              <a:rPr lang="en-US" sz="3600" b="1" kern="1200" dirty="0" err="1">
                <a:solidFill>
                  <a:schemeClr val="tx1"/>
                </a:solidFill>
                <a:latin typeface="+mj-lt"/>
                <a:ea typeface="+mj-ea"/>
                <a:cs typeface="+mj-cs"/>
              </a:rPr>
              <a:t>איך</a:t>
            </a:r>
            <a:r>
              <a:rPr lang="en-US" sz="3600" b="1" kern="1200" dirty="0">
                <a:solidFill>
                  <a:schemeClr val="tx1"/>
                </a:solidFill>
                <a:latin typeface="+mj-lt"/>
                <a:ea typeface="+mj-ea"/>
                <a:cs typeface="+mj-cs"/>
              </a:rPr>
              <a:t> </a:t>
            </a:r>
            <a:r>
              <a:rPr lang="en-US" sz="3600" b="1" kern="1200" dirty="0" err="1">
                <a:solidFill>
                  <a:schemeClr val="tx1"/>
                </a:solidFill>
                <a:latin typeface="+mj-lt"/>
                <a:ea typeface="+mj-ea"/>
                <a:cs typeface="+mj-cs"/>
              </a:rPr>
              <a:t>מחשבים</a:t>
            </a:r>
            <a:r>
              <a:rPr lang="en-US" sz="3600" b="1" kern="1200" dirty="0">
                <a:solidFill>
                  <a:schemeClr val="tx1"/>
                </a:solidFill>
                <a:latin typeface="+mj-lt"/>
                <a:ea typeface="+mj-ea"/>
                <a:cs typeface="+mj-cs"/>
              </a:rPr>
              <a:t> </a:t>
            </a:r>
            <a:r>
              <a:rPr lang="en-US" sz="3600" b="1" kern="1200" dirty="0" err="1">
                <a:solidFill>
                  <a:schemeClr val="tx1"/>
                </a:solidFill>
                <a:latin typeface="+mj-lt"/>
                <a:ea typeface="+mj-ea"/>
                <a:cs typeface="+mj-cs"/>
              </a:rPr>
              <a:t>ערך</a:t>
            </a:r>
            <a:r>
              <a:rPr lang="en-IL" sz="3600" b="1" dirty="0"/>
              <a:t>Z </a:t>
            </a:r>
            <a:endParaRPr lang="en-US" sz="3600" b="1" kern="1200" dirty="0">
              <a:solidFill>
                <a:schemeClr val="tx1"/>
              </a:solidFill>
              <a:latin typeface="+mj-lt"/>
              <a:ea typeface="+mj-ea"/>
              <a:cs typeface="+mj-cs"/>
            </a:endParaRPr>
          </a:p>
        </p:txBody>
      </p:sp>
      <p:pic>
        <p:nvPicPr>
          <p:cNvPr id="5" name="Content Placeholder 4" descr="קונספט מטאברס, פסל ונוס דה מילו עם אוזניות מציאות מדומה">
            <a:extLst>
              <a:ext uri="{FF2B5EF4-FFF2-40B4-BE49-F238E27FC236}">
                <a16:creationId xmlns:a16="http://schemas.microsoft.com/office/drawing/2014/main" id="{A036DD27-AFF2-43B5-B1D2-5D2892A0FBCF}"/>
              </a:ext>
            </a:extLst>
          </p:cNvPr>
          <p:cNvPicPr>
            <a:picLocks noGrp="1" noChangeAspect="1"/>
          </p:cNvPicPr>
          <p:nvPr>
            <p:ph sz="half" idx="1"/>
          </p:nvPr>
        </p:nvPicPr>
        <p:blipFill>
          <a:blip r:embed="rId3"/>
          <a:srcRect l="34013" r="28218" b="-1"/>
          <a:stretch>
            <a:fillRect/>
          </a:stretch>
        </p:blipFill>
        <p:spPr>
          <a:xfrm>
            <a:off x="20" y="10"/>
            <a:ext cx="4910308" cy="6857990"/>
          </a:xfrm>
          <a:prstGeom prst="rect">
            <a:avLst/>
          </a:prstGeom>
        </p:spPr>
      </p:pic>
      <p:sp>
        <p:nvSpPr>
          <p:cNvPr id="4" name="Content Placeholder 3">
            <a:extLst>
              <a:ext uri="{FF2B5EF4-FFF2-40B4-BE49-F238E27FC236}">
                <a16:creationId xmlns:a16="http://schemas.microsoft.com/office/drawing/2014/main" id="{2EDAEC5A-5CDF-70D7-E6CD-C43CFA43742E}"/>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568533" y="2508196"/>
            <a:ext cx="5916169" cy="4095078"/>
          </a:xfrm>
        </p:spPr>
        <p:txBody>
          <a:bodyPr>
            <a:normAutofit/>
          </a:bodyPr>
          <a:lstStyle/>
          <a:p>
            <a:pPr algn="r" rtl="1">
              <a:spcBef>
                <a:spcPts val="2500"/>
              </a:spcBef>
            </a:pPr>
            <a:r>
              <a:rPr lang="he-IL" sz="2000" dirty="0"/>
              <a:t>מריצים את מודל העומק על כל התמונה ומקבלים </a:t>
            </a:r>
            <a:r>
              <a:rPr lang="en-IL" sz="2000" dirty="0"/>
              <a:t>Depth Map</a:t>
            </a:r>
            <a:r>
              <a:rPr lang="he-IL" sz="2000" dirty="0"/>
              <a:t>.</a:t>
            </a:r>
            <a:endParaRPr lang="en-IL" sz="2000" dirty="0"/>
          </a:p>
          <a:p>
            <a:pPr algn="r" rtl="1">
              <a:spcBef>
                <a:spcPts val="2500"/>
              </a:spcBef>
            </a:pPr>
            <a:r>
              <a:rPr lang="he-IL" sz="2000" dirty="0"/>
              <a:t>משתמשים ב-</a:t>
            </a:r>
            <a:r>
              <a:rPr lang="en-IL" sz="2000" dirty="0"/>
              <a:t> Bounding Box </a:t>
            </a:r>
            <a:r>
              <a:rPr lang="he-IL" sz="2000" dirty="0"/>
              <a:t>כדי לבודד את אזור הרחפן במפת העומק.</a:t>
            </a:r>
            <a:endParaRPr lang="en-IL" sz="2000" dirty="0"/>
          </a:p>
          <a:p>
            <a:pPr algn="r" rtl="1">
              <a:spcBef>
                <a:spcPts val="2500"/>
              </a:spcBef>
            </a:pPr>
            <a:r>
              <a:rPr lang="he-IL" sz="2000" dirty="0"/>
              <a:t>מחלצים ערך עומק מייצג לרחפן (למשל </a:t>
            </a:r>
            <a:r>
              <a:rPr lang="en-IL" sz="2000" dirty="0"/>
              <a:t>median / mean </a:t>
            </a:r>
            <a:r>
              <a:rPr lang="he-IL" sz="2000" dirty="0"/>
              <a:t>בתוך התיבה).</a:t>
            </a:r>
            <a:endParaRPr lang="en-IL" sz="2000" dirty="0"/>
          </a:p>
          <a:p>
            <a:pPr algn="r" rtl="1">
              <a:spcBef>
                <a:spcPts val="2500"/>
              </a:spcBef>
            </a:pPr>
            <a:r>
              <a:rPr lang="he-IL" sz="2000" dirty="0"/>
              <a:t>התוצאה בשלב הזה היא </a:t>
            </a:r>
            <a:r>
              <a:rPr lang="en-IL" sz="2000" dirty="0"/>
              <a:t> Z </a:t>
            </a:r>
            <a:r>
              <a:rPr lang="he-IL" sz="2000" dirty="0"/>
              <a:t>יחסי, לפני המרה למטרים.</a:t>
            </a:r>
          </a:p>
          <a:p>
            <a:pPr algn="r" rtl="1">
              <a:spcBef>
                <a:spcPts val="2500"/>
              </a:spcBef>
            </a:pPr>
            <a:r>
              <a:rPr lang="he-IL" sz="2000" dirty="0"/>
              <a:t>נמיר למטרים בעזרת </a:t>
            </a:r>
            <a:r>
              <a:rPr lang="en-IL" sz="2000" dirty="0"/>
              <a:t>Calibration</a:t>
            </a:r>
            <a:r>
              <a:rPr lang="he-IL" sz="2000" dirty="0"/>
              <a:t> </a:t>
            </a:r>
            <a:r>
              <a:rPr lang="en-IL" sz="2000" dirty="0"/>
              <a:t>Scale</a:t>
            </a:r>
            <a:r>
              <a:rPr lang="he-IL" sz="2000" dirty="0"/>
              <a:t> נוסיף פקטור אם צריך.</a:t>
            </a:r>
          </a:p>
        </p:txBody>
      </p:sp>
    </p:spTree>
    <p:extLst>
      <p:ext uri="{BB962C8B-B14F-4D97-AF65-F5344CB8AC3E}">
        <p14:creationId xmlns:p14="http://schemas.microsoft.com/office/powerpoint/2010/main" val="2914153211"/>
      </p:ext>
    </p:extLst>
  </p:cSld>
  <p:clrMapOvr>
    <a:masterClrMapping/>
  </p:clrMapOvr>
  <p:transition>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252</TotalTime>
  <Words>1246</Words>
  <Application>Microsoft Office PowerPoint</Application>
  <PresentationFormat>Widescreen</PresentationFormat>
  <Paragraphs>109</Paragraphs>
  <Slides>19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Aptos</vt:lpstr>
      <vt:lpstr>Aptos Display</vt:lpstr>
      <vt:lpstr>Arial</vt:lpstr>
      <vt:lpstr>Calibri</vt:lpstr>
      <vt:lpstr>Office Theme</vt:lpstr>
      <vt:lpstr>הערכת עומק רחפן מתמונה</vt:lpstr>
      <vt:lpstr>שבוע 1</vt:lpstr>
      <vt:lpstr>רקע ומוטיבציה לזיהוי תלת־ממדי</vt:lpstr>
      <vt:lpstr>הגדרת המשימה והיקף</vt:lpstr>
      <vt:lpstr>תרשים זרימה ודיוק התוצאות</vt:lpstr>
      <vt:lpstr>יצירת דאטה סינתטי ב-Unreal</vt:lpstr>
      <vt:lpstr>דגשים קריטיים במצלמה ובקואורדינטות</vt:lpstr>
      <vt:lpstr>בחירת ארכיטקטורת עומק</vt:lpstr>
      <vt:lpstr> איך מחשבים ערךZ </vt:lpstr>
      <vt:lpstr>הכלים המרכזיים בפרויקט</vt:lpstr>
      <vt:lpstr>שבוע 2</vt:lpstr>
      <vt:lpstr>פתיחת repository</vt:lpstr>
      <vt:lpstr>המודלים שבחנו</vt:lpstr>
      <vt:lpstr>MiDaS (DPT_Large) </vt:lpstr>
      <vt:lpstr>BEiT 512 (DPT_BEiT_L_512)  </vt:lpstr>
      <vt:lpstr>ZoeDepth (ZoeD_N)</vt:lpstr>
      <vt:lpstr>ZoeDepth (ZoeD_K)</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noam solow</dc:creator>
  <cp:lastModifiedBy>noam solow</cp:lastModifiedBy>
  <cp:revision>1</cp:revision>
  <dcterms:created xsi:type="dcterms:W3CDTF">2025-11-24T17:50:21Z</dcterms:created>
  <dcterms:modified xsi:type="dcterms:W3CDTF">2025-12-03T12:46:35Z</dcterms:modified>
</cp:coreProperties>
</file>

<file path=docProps/thumbnail.jpeg>
</file>